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74" r:id="rId5"/>
    <p:sldId id="285" r:id="rId6"/>
    <p:sldId id="296" r:id="rId7"/>
    <p:sldId id="297" r:id="rId8"/>
    <p:sldId id="311" r:id="rId9"/>
    <p:sldId id="307" r:id="rId10"/>
    <p:sldId id="312" r:id="rId11"/>
    <p:sldId id="308" r:id="rId12"/>
    <p:sldId id="298" r:id="rId13"/>
    <p:sldId id="302" r:id="rId14"/>
    <p:sldId id="300" r:id="rId15"/>
    <p:sldId id="304" r:id="rId16"/>
    <p:sldId id="306" r:id="rId17"/>
    <p:sldId id="301" r:id="rId18"/>
    <p:sldId id="303" r:id="rId19"/>
    <p:sldId id="309" r:id="rId20"/>
    <p:sldId id="287" r:id="rId21"/>
    <p:sldId id="288" r:id="rId22"/>
    <p:sldId id="310" r:id="rId23"/>
    <p:sldId id="299" r:id="rId24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6" pos="6985" userDrawn="1">
          <p15:clr>
            <a:srgbClr val="A4A3A4"/>
          </p15:clr>
        </p15:guide>
        <p15:guide id="7" pos="7651" userDrawn="1">
          <p15:clr>
            <a:srgbClr val="A4A3A4"/>
          </p15:clr>
        </p15:guide>
        <p15:guide id="8" pos="453" userDrawn="1">
          <p15:clr>
            <a:srgbClr val="A4A3A4"/>
          </p15:clr>
        </p15:guide>
        <p15:guide id="9" pos="7045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6320" userDrawn="1">
          <p15:clr>
            <a:srgbClr val="A4A3A4"/>
          </p15:clr>
        </p15:guide>
        <p15:guide id="12" pos="58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003478"/>
    <a:srgbClr val="1A3B83"/>
    <a:srgbClr val="FF284F"/>
    <a:srgbClr val="000000"/>
    <a:srgbClr val="58A618"/>
    <a:srgbClr val="008CDC"/>
    <a:srgbClr val="74904E"/>
    <a:srgbClr val="809648"/>
    <a:srgbClr val="ABD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51" autoAdjust="0"/>
    <p:restoredTop sz="95850" autoAdjust="0"/>
  </p:normalViewPr>
  <p:slideViewPr>
    <p:cSldViewPr>
      <p:cViewPr varScale="1">
        <p:scale>
          <a:sx n="90" d="100"/>
          <a:sy n="90" d="100"/>
        </p:scale>
        <p:origin x="114" y="216"/>
      </p:cViewPr>
      <p:guideLst>
        <p:guide orient="horz" pos="4020"/>
        <p:guide orient="horz" pos="2478"/>
        <p:guide orient="horz" pos="1026"/>
        <p:guide pos="6985"/>
        <p:guide pos="7651"/>
        <p:guide pos="453"/>
        <p:guide pos="7045"/>
        <p:guide pos="3840"/>
        <p:guide pos="6320"/>
        <p:guide pos="5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2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5B499-1937-455C-83F7-CD1972057F6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DB963989-BF3D-41C4-8D3E-482B1B8F6F8D}">
      <dgm:prSet phldrT="[Text]" custT="1"/>
      <dgm:spPr/>
      <dgm:t>
        <a:bodyPr/>
        <a:lstStyle/>
        <a:p>
          <a:r>
            <a:rPr lang="is-IS" sz="2000" dirty="0" smtClean="0"/>
            <a:t>Hreinsibúnaður og mengunarvarnir</a:t>
          </a:r>
          <a:endParaRPr lang="is-IS" sz="2000" dirty="0"/>
        </a:p>
      </dgm:t>
    </dgm:pt>
    <dgm:pt modelId="{441455A9-2B46-4C60-8C86-87FCDF53762F}" type="parTrans" cxnId="{1FAEE2A8-B3C0-4302-93EC-0F4F1E15D07A}">
      <dgm:prSet/>
      <dgm:spPr/>
      <dgm:t>
        <a:bodyPr/>
        <a:lstStyle/>
        <a:p>
          <a:endParaRPr lang="is-IS"/>
        </a:p>
      </dgm:t>
    </dgm:pt>
    <dgm:pt modelId="{EF62F8E5-585D-4674-BDCE-254B54D8A6D7}" type="sibTrans" cxnId="{1FAEE2A8-B3C0-4302-93EC-0F4F1E15D07A}">
      <dgm:prSet/>
      <dgm:spPr/>
      <dgm:t>
        <a:bodyPr/>
        <a:lstStyle/>
        <a:p>
          <a:endParaRPr lang="is-IS"/>
        </a:p>
      </dgm:t>
    </dgm:pt>
    <dgm:pt modelId="{AB629CB8-D7C6-4DAC-A69A-23C06043A962}">
      <dgm:prSet phldrT="[Text]" custT="1"/>
      <dgm:spPr/>
      <dgm:t>
        <a:bodyPr/>
        <a:lstStyle/>
        <a:p>
          <a:r>
            <a:rPr lang="is-IS" sz="2000" dirty="0" smtClean="0"/>
            <a:t>Umhverfis- stjórnun</a:t>
          </a:r>
          <a:endParaRPr lang="is-IS" sz="2000" dirty="0"/>
        </a:p>
      </dgm:t>
    </dgm:pt>
    <dgm:pt modelId="{FA767191-046D-4E6B-BB89-4F5C98FB628C}" type="parTrans" cxnId="{0F385E96-A8E1-41DD-A90A-42E207B14406}">
      <dgm:prSet/>
      <dgm:spPr/>
      <dgm:t>
        <a:bodyPr/>
        <a:lstStyle/>
        <a:p>
          <a:endParaRPr lang="is-IS"/>
        </a:p>
      </dgm:t>
    </dgm:pt>
    <dgm:pt modelId="{3D547FE0-4A71-4FE4-910D-87CA114D7298}" type="sibTrans" cxnId="{0F385E96-A8E1-41DD-A90A-42E207B14406}">
      <dgm:prSet/>
      <dgm:spPr/>
      <dgm:t>
        <a:bodyPr/>
        <a:lstStyle/>
        <a:p>
          <a:endParaRPr lang="is-IS"/>
        </a:p>
      </dgm:t>
    </dgm:pt>
    <dgm:pt modelId="{932C68C9-7DA3-479F-86B3-889AAA75D8C3}">
      <dgm:prSet phldrT="[Text]" custT="1"/>
      <dgm:spPr/>
      <dgm:t>
        <a:bodyPr/>
        <a:lstStyle/>
        <a:p>
          <a:r>
            <a:rPr lang="is-IS" sz="2000" dirty="0" smtClean="0"/>
            <a:t>Tæknilausnir og hugbúnaður</a:t>
          </a:r>
          <a:endParaRPr lang="is-IS" sz="2000" dirty="0"/>
        </a:p>
      </dgm:t>
    </dgm:pt>
    <dgm:pt modelId="{8FEA3D90-5450-44E3-BE69-816ECD2D4DEC}" type="parTrans" cxnId="{9A2D2C02-F443-4BA2-9D60-B526C7E493DA}">
      <dgm:prSet/>
      <dgm:spPr/>
      <dgm:t>
        <a:bodyPr/>
        <a:lstStyle/>
        <a:p>
          <a:endParaRPr lang="is-IS"/>
        </a:p>
      </dgm:t>
    </dgm:pt>
    <dgm:pt modelId="{300A400E-416D-4D27-B77E-63E54B1BB0F5}" type="sibTrans" cxnId="{9A2D2C02-F443-4BA2-9D60-B526C7E493DA}">
      <dgm:prSet/>
      <dgm:spPr/>
      <dgm:t>
        <a:bodyPr/>
        <a:lstStyle/>
        <a:p>
          <a:endParaRPr lang="is-IS"/>
        </a:p>
      </dgm:t>
    </dgm:pt>
    <dgm:pt modelId="{DC9CBCB6-A7C9-4F0D-9967-3EB9098EBCEC}" type="pres">
      <dgm:prSet presAssocID="{6405B499-1937-455C-83F7-CD1972057F6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s-IS"/>
        </a:p>
      </dgm:t>
    </dgm:pt>
    <dgm:pt modelId="{35EDCD20-C012-4413-A44D-29E7C16D56CB}" type="pres">
      <dgm:prSet presAssocID="{DB963989-BF3D-41C4-8D3E-482B1B8F6F8D}" presName="composite" presStyleCnt="0"/>
      <dgm:spPr/>
    </dgm:pt>
    <dgm:pt modelId="{8634BF59-1741-4573-99A6-B08630639796}" type="pres">
      <dgm:prSet presAssocID="{DB963989-BF3D-41C4-8D3E-482B1B8F6F8D}" presName="LShape" presStyleLbl="alignNode1" presStyleIdx="0" presStyleCnt="5"/>
      <dgm:spPr/>
      <dgm:t>
        <a:bodyPr/>
        <a:lstStyle/>
        <a:p>
          <a:endParaRPr lang="is-IS"/>
        </a:p>
      </dgm:t>
    </dgm:pt>
    <dgm:pt modelId="{49A83CA1-B0E2-42AB-A4C1-1DCD870B12A4}" type="pres">
      <dgm:prSet presAssocID="{DB963989-BF3D-41C4-8D3E-482B1B8F6F8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A52F6C11-64B8-453B-881B-C46E1CABBB60}" type="pres">
      <dgm:prSet presAssocID="{DB963989-BF3D-41C4-8D3E-482B1B8F6F8D}" presName="Triangle" presStyleLbl="alignNode1" presStyleIdx="1" presStyleCnt="5"/>
      <dgm:spPr/>
    </dgm:pt>
    <dgm:pt modelId="{4B16595F-C476-4974-AF9D-7523A9D45718}" type="pres">
      <dgm:prSet presAssocID="{EF62F8E5-585D-4674-BDCE-254B54D8A6D7}" presName="sibTrans" presStyleCnt="0"/>
      <dgm:spPr/>
    </dgm:pt>
    <dgm:pt modelId="{8D6CCA82-101D-4F8F-A7E9-58C8DE52A26B}" type="pres">
      <dgm:prSet presAssocID="{EF62F8E5-585D-4674-BDCE-254B54D8A6D7}" presName="space" presStyleCnt="0"/>
      <dgm:spPr/>
    </dgm:pt>
    <dgm:pt modelId="{301D49EF-CDED-4CF5-9790-90D0A444AEB7}" type="pres">
      <dgm:prSet presAssocID="{AB629CB8-D7C6-4DAC-A69A-23C06043A962}" presName="composite" presStyleCnt="0"/>
      <dgm:spPr/>
    </dgm:pt>
    <dgm:pt modelId="{F6A6962E-4492-45F9-8676-4BF7E1E024EE}" type="pres">
      <dgm:prSet presAssocID="{AB629CB8-D7C6-4DAC-A69A-23C06043A962}" presName="LShape" presStyleLbl="alignNode1" presStyleIdx="2" presStyleCnt="5"/>
      <dgm:spPr/>
    </dgm:pt>
    <dgm:pt modelId="{00FF22A6-A291-4D01-B6CB-9D5F7ADE15B9}" type="pres">
      <dgm:prSet presAssocID="{AB629CB8-D7C6-4DAC-A69A-23C06043A96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64DC0A5-EA4B-4023-96EA-B73817411306}" type="pres">
      <dgm:prSet presAssocID="{AB629CB8-D7C6-4DAC-A69A-23C06043A962}" presName="Triangle" presStyleLbl="alignNode1" presStyleIdx="3" presStyleCnt="5"/>
      <dgm:spPr/>
    </dgm:pt>
    <dgm:pt modelId="{8247D62D-5342-49D8-ADE4-5F027D59691B}" type="pres">
      <dgm:prSet presAssocID="{3D547FE0-4A71-4FE4-910D-87CA114D7298}" presName="sibTrans" presStyleCnt="0"/>
      <dgm:spPr/>
    </dgm:pt>
    <dgm:pt modelId="{62AAFC32-3864-45F9-A894-E73EE6297DD7}" type="pres">
      <dgm:prSet presAssocID="{3D547FE0-4A71-4FE4-910D-87CA114D7298}" presName="space" presStyleCnt="0"/>
      <dgm:spPr/>
    </dgm:pt>
    <dgm:pt modelId="{3A50ED40-1806-4513-9E43-1C8A81D40E3F}" type="pres">
      <dgm:prSet presAssocID="{932C68C9-7DA3-479F-86B3-889AAA75D8C3}" presName="composite" presStyleCnt="0"/>
      <dgm:spPr/>
    </dgm:pt>
    <dgm:pt modelId="{C083E8B8-5891-488B-A49F-0B633B3F10CB}" type="pres">
      <dgm:prSet presAssocID="{932C68C9-7DA3-479F-86B3-889AAA75D8C3}" presName="LShape" presStyleLbl="alignNode1" presStyleIdx="4" presStyleCnt="5"/>
      <dgm:spPr/>
    </dgm:pt>
    <dgm:pt modelId="{874159C2-F055-4DCB-9C56-C7BC77258D60}" type="pres">
      <dgm:prSet presAssocID="{932C68C9-7DA3-479F-86B3-889AAA75D8C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DCDFAE13-7418-4FBF-BFFA-FC05713D545D}" type="presOf" srcId="{DB963989-BF3D-41C4-8D3E-482B1B8F6F8D}" destId="{49A83CA1-B0E2-42AB-A4C1-1DCD870B12A4}" srcOrd="0" destOrd="0" presId="urn:microsoft.com/office/officeart/2009/3/layout/StepUpProcess"/>
    <dgm:cxn modelId="{E855F2CA-9ACE-4D68-BC9D-F641E22F2772}" type="presOf" srcId="{AB629CB8-D7C6-4DAC-A69A-23C06043A962}" destId="{00FF22A6-A291-4D01-B6CB-9D5F7ADE15B9}" srcOrd="0" destOrd="0" presId="urn:microsoft.com/office/officeart/2009/3/layout/StepUpProcess"/>
    <dgm:cxn modelId="{17679483-4B74-4837-8202-45C4EE31CE4A}" type="presOf" srcId="{932C68C9-7DA3-479F-86B3-889AAA75D8C3}" destId="{874159C2-F055-4DCB-9C56-C7BC77258D60}" srcOrd="0" destOrd="0" presId="urn:microsoft.com/office/officeart/2009/3/layout/StepUpProcess"/>
    <dgm:cxn modelId="{9A2D2C02-F443-4BA2-9D60-B526C7E493DA}" srcId="{6405B499-1937-455C-83F7-CD1972057F60}" destId="{932C68C9-7DA3-479F-86B3-889AAA75D8C3}" srcOrd="2" destOrd="0" parTransId="{8FEA3D90-5450-44E3-BE69-816ECD2D4DEC}" sibTransId="{300A400E-416D-4D27-B77E-63E54B1BB0F5}"/>
    <dgm:cxn modelId="{0F385E96-A8E1-41DD-A90A-42E207B14406}" srcId="{6405B499-1937-455C-83F7-CD1972057F60}" destId="{AB629CB8-D7C6-4DAC-A69A-23C06043A962}" srcOrd="1" destOrd="0" parTransId="{FA767191-046D-4E6B-BB89-4F5C98FB628C}" sibTransId="{3D547FE0-4A71-4FE4-910D-87CA114D7298}"/>
    <dgm:cxn modelId="{1FAEE2A8-B3C0-4302-93EC-0F4F1E15D07A}" srcId="{6405B499-1937-455C-83F7-CD1972057F60}" destId="{DB963989-BF3D-41C4-8D3E-482B1B8F6F8D}" srcOrd="0" destOrd="0" parTransId="{441455A9-2B46-4C60-8C86-87FCDF53762F}" sibTransId="{EF62F8E5-585D-4674-BDCE-254B54D8A6D7}"/>
    <dgm:cxn modelId="{9DBBF482-0378-4D80-A1E9-755E268891BE}" type="presOf" srcId="{6405B499-1937-455C-83F7-CD1972057F60}" destId="{DC9CBCB6-A7C9-4F0D-9967-3EB9098EBCEC}" srcOrd="0" destOrd="0" presId="urn:microsoft.com/office/officeart/2009/3/layout/StepUpProcess"/>
    <dgm:cxn modelId="{8EDB02D8-A87A-4A92-B2D8-446A80DF9613}" type="presParOf" srcId="{DC9CBCB6-A7C9-4F0D-9967-3EB9098EBCEC}" destId="{35EDCD20-C012-4413-A44D-29E7C16D56CB}" srcOrd="0" destOrd="0" presId="urn:microsoft.com/office/officeart/2009/3/layout/StepUpProcess"/>
    <dgm:cxn modelId="{B3D14E09-B17F-4E67-B368-D67BB03F5E66}" type="presParOf" srcId="{35EDCD20-C012-4413-A44D-29E7C16D56CB}" destId="{8634BF59-1741-4573-99A6-B08630639796}" srcOrd="0" destOrd="0" presId="urn:microsoft.com/office/officeart/2009/3/layout/StepUpProcess"/>
    <dgm:cxn modelId="{26C09EF7-28A8-46E0-9C3E-F41C77BBE387}" type="presParOf" srcId="{35EDCD20-C012-4413-A44D-29E7C16D56CB}" destId="{49A83CA1-B0E2-42AB-A4C1-1DCD870B12A4}" srcOrd="1" destOrd="0" presId="urn:microsoft.com/office/officeart/2009/3/layout/StepUpProcess"/>
    <dgm:cxn modelId="{66F80C93-744E-4EEF-B039-AFFC3EEE2654}" type="presParOf" srcId="{35EDCD20-C012-4413-A44D-29E7C16D56CB}" destId="{A52F6C11-64B8-453B-881B-C46E1CABBB60}" srcOrd="2" destOrd="0" presId="urn:microsoft.com/office/officeart/2009/3/layout/StepUpProcess"/>
    <dgm:cxn modelId="{30CB0D6A-8828-46AA-9F62-73CA13173A90}" type="presParOf" srcId="{DC9CBCB6-A7C9-4F0D-9967-3EB9098EBCEC}" destId="{4B16595F-C476-4974-AF9D-7523A9D45718}" srcOrd="1" destOrd="0" presId="urn:microsoft.com/office/officeart/2009/3/layout/StepUpProcess"/>
    <dgm:cxn modelId="{CB97E657-85D7-442E-B2C3-45FB25373665}" type="presParOf" srcId="{4B16595F-C476-4974-AF9D-7523A9D45718}" destId="{8D6CCA82-101D-4F8F-A7E9-58C8DE52A26B}" srcOrd="0" destOrd="0" presId="urn:microsoft.com/office/officeart/2009/3/layout/StepUpProcess"/>
    <dgm:cxn modelId="{EB9B9A2F-AC8F-4560-BAC9-AC8642606FD3}" type="presParOf" srcId="{DC9CBCB6-A7C9-4F0D-9967-3EB9098EBCEC}" destId="{301D49EF-CDED-4CF5-9790-90D0A444AEB7}" srcOrd="2" destOrd="0" presId="urn:microsoft.com/office/officeart/2009/3/layout/StepUpProcess"/>
    <dgm:cxn modelId="{BDEF5EE2-5D47-43CB-8A88-99C6D4D88902}" type="presParOf" srcId="{301D49EF-CDED-4CF5-9790-90D0A444AEB7}" destId="{F6A6962E-4492-45F9-8676-4BF7E1E024EE}" srcOrd="0" destOrd="0" presId="urn:microsoft.com/office/officeart/2009/3/layout/StepUpProcess"/>
    <dgm:cxn modelId="{EF8CD0AC-F15E-4A24-A4FE-1B2B3D649585}" type="presParOf" srcId="{301D49EF-CDED-4CF5-9790-90D0A444AEB7}" destId="{00FF22A6-A291-4D01-B6CB-9D5F7ADE15B9}" srcOrd="1" destOrd="0" presId="urn:microsoft.com/office/officeart/2009/3/layout/StepUpProcess"/>
    <dgm:cxn modelId="{35BCDDD3-7021-4981-866F-B2DBCFE25FFE}" type="presParOf" srcId="{301D49EF-CDED-4CF5-9790-90D0A444AEB7}" destId="{664DC0A5-EA4B-4023-96EA-B73817411306}" srcOrd="2" destOrd="0" presId="urn:microsoft.com/office/officeart/2009/3/layout/StepUpProcess"/>
    <dgm:cxn modelId="{890CC5BC-725E-4240-B0BB-224E1D10A981}" type="presParOf" srcId="{DC9CBCB6-A7C9-4F0D-9967-3EB9098EBCEC}" destId="{8247D62D-5342-49D8-ADE4-5F027D59691B}" srcOrd="3" destOrd="0" presId="urn:microsoft.com/office/officeart/2009/3/layout/StepUpProcess"/>
    <dgm:cxn modelId="{8426D550-50CB-436F-A435-5F1D52E7929B}" type="presParOf" srcId="{8247D62D-5342-49D8-ADE4-5F027D59691B}" destId="{62AAFC32-3864-45F9-A894-E73EE6297DD7}" srcOrd="0" destOrd="0" presId="urn:microsoft.com/office/officeart/2009/3/layout/StepUpProcess"/>
    <dgm:cxn modelId="{B4D2393A-24DD-4F85-981B-08B937FA596B}" type="presParOf" srcId="{DC9CBCB6-A7C9-4F0D-9967-3EB9098EBCEC}" destId="{3A50ED40-1806-4513-9E43-1C8A81D40E3F}" srcOrd="4" destOrd="0" presId="urn:microsoft.com/office/officeart/2009/3/layout/StepUpProcess"/>
    <dgm:cxn modelId="{A4D1F847-59C8-4BEB-A429-D02B996E7D86}" type="presParOf" srcId="{3A50ED40-1806-4513-9E43-1C8A81D40E3F}" destId="{C083E8B8-5891-488B-A49F-0B633B3F10CB}" srcOrd="0" destOrd="0" presId="urn:microsoft.com/office/officeart/2009/3/layout/StepUpProcess"/>
    <dgm:cxn modelId="{32210742-4F25-41CC-93E4-14719D301108}" type="presParOf" srcId="{3A50ED40-1806-4513-9E43-1C8A81D40E3F}" destId="{874159C2-F055-4DCB-9C56-C7BC77258D6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F51AD-6A12-4A26-AE97-CD79C6C98E0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B3FD4115-E283-4B68-BD18-7E3CD72C9820}">
      <dgm:prSet phldrT="[Text]"/>
      <dgm:spPr/>
      <dgm:t>
        <a:bodyPr/>
        <a:lstStyle/>
        <a:p>
          <a:r>
            <a:rPr lang="is-IS" dirty="0" smtClean="0"/>
            <a:t>Frárennsli</a:t>
          </a:r>
          <a:endParaRPr lang="is-IS" dirty="0"/>
        </a:p>
      </dgm:t>
    </dgm:pt>
    <dgm:pt modelId="{535C7D5C-510E-44A6-94BA-7B3E0A12D88E}" type="parTrans" cxnId="{696A8DF2-BC90-4F68-8A04-3C50E44CE1D1}">
      <dgm:prSet/>
      <dgm:spPr/>
      <dgm:t>
        <a:bodyPr/>
        <a:lstStyle/>
        <a:p>
          <a:endParaRPr lang="is-IS"/>
        </a:p>
      </dgm:t>
    </dgm:pt>
    <dgm:pt modelId="{9BB1410F-D245-4594-9EB2-D09DDE055680}" type="sibTrans" cxnId="{696A8DF2-BC90-4F68-8A04-3C50E44CE1D1}">
      <dgm:prSet/>
      <dgm:spPr/>
      <dgm:t>
        <a:bodyPr/>
        <a:lstStyle/>
        <a:p>
          <a:endParaRPr lang="is-IS"/>
        </a:p>
      </dgm:t>
    </dgm:pt>
    <dgm:pt modelId="{1D67AD60-CD6F-4FC8-A80D-26A754C5ACD0}">
      <dgm:prSet phldrT="[Text]"/>
      <dgm:spPr/>
      <dgm:t>
        <a:bodyPr/>
        <a:lstStyle/>
        <a:p>
          <a:r>
            <a:rPr lang="is-IS" smtClean="0"/>
            <a:t>Endurvinnsla</a:t>
          </a:r>
          <a:endParaRPr lang="is-IS" dirty="0"/>
        </a:p>
      </dgm:t>
    </dgm:pt>
    <dgm:pt modelId="{B83B5886-EB21-4813-9356-406BF82A2E66}" type="parTrans" cxnId="{4C78516D-7336-4D7D-9FB8-31DCA48CE157}">
      <dgm:prSet/>
      <dgm:spPr/>
      <dgm:t>
        <a:bodyPr/>
        <a:lstStyle/>
        <a:p>
          <a:endParaRPr lang="is-IS"/>
        </a:p>
      </dgm:t>
    </dgm:pt>
    <dgm:pt modelId="{2C103987-46FC-4B20-9FDD-474C4BA60742}" type="sibTrans" cxnId="{4C78516D-7336-4D7D-9FB8-31DCA48CE157}">
      <dgm:prSet/>
      <dgm:spPr/>
      <dgm:t>
        <a:bodyPr/>
        <a:lstStyle/>
        <a:p>
          <a:endParaRPr lang="is-IS"/>
        </a:p>
      </dgm:t>
    </dgm:pt>
    <dgm:pt modelId="{39D91D57-E795-401F-A822-7AC519817601}">
      <dgm:prSet phldrT="[Text]"/>
      <dgm:spPr/>
      <dgm:t>
        <a:bodyPr/>
        <a:lstStyle/>
        <a:p>
          <a:r>
            <a:rPr lang="is-IS" dirty="0" smtClean="0"/>
            <a:t>Förgun</a:t>
          </a:r>
          <a:endParaRPr lang="is-IS" dirty="0"/>
        </a:p>
      </dgm:t>
    </dgm:pt>
    <dgm:pt modelId="{2CB4D000-6E67-48EF-9E53-2FF98730A2CE}" type="parTrans" cxnId="{73AEC42E-E2ED-42F8-869C-997689761DAA}">
      <dgm:prSet/>
      <dgm:spPr/>
      <dgm:t>
        <a:bodyPr/>
        <a:lstStyle/>
        <a:p>
          <a:endParaRPr lang="is-IS"/>
        </a:p>
      </dgm:t>
    </dgm:pt>
    <dgm:pt modelId="{2895695C-6804-4B10-A58F-6D8DA37E6DA9}" type="sibTrans" cxnId="{73AEC42E-E2ED-42F8-869C-997689761DAA}">
      <dgm:prSet/>
      <dgm:spPr/>
      <dgm:t>
        <a:bodyPr/>
        <a:lstStyle/>
        <a:p>
          <a:endParaRPr lang="is-IS"/>
        </a:p>
      </dgm:t>
    </dgm:pt>
    <dgm:pt modelId="{51157A0E-F26D-4130-BB00-AE37065098EC}">
      <dgm:prSet phldrT="[Text]"/>
      <dgm:spPr/>
      <dgm:t>
        <a:bodyPr/>
        <a:lstStyle/>
        <a:p>
          <a:pPr algn="ctr"/>
          <a:r>
            <a:rPr lang="is-IS" dirty="0" smtClean="0"/>
            <a:t>Samstarf við sveitafélög</a:t>
          </a:r>
          <a:endParaRPr lang="is-IS" dirty="0"/>
        </a:p>
      </dgm:t>
    </dgm:pt>
    <dgm:pt modelId="{B808A4A5-76F4-4613-9F84-33E2B3300491}" type="parTrans" cxnId="{A728851F-8A9E-4A27-AAD0-65846C361151}">
      <dgm:prSet/>
      <dgm:spPr/>
      <dgm:t>
        <a:bodyPr/>
        <a:lstStyle/>
        <a:p>
          <a:endParaRPr lang="is-IS"/>
        </a:p>
      </dgm:t>
    </dgm:pt>
    <dgm:pt modelId="{6D571ACC-5B1D-4F2F-90D9-7103F778C295}" type="sibTrans" cxnId="{A728851F-8A9E-4A27-AAD0-65846C361151}">
      <dgm:prSet/>
      <dgm:spPr/>
      <dgm:t>
        <a:bodyPr/>
        <a:lstStyle/>
        <a:p>
          <a:endParaRPr lang="is-IS"/>
        </a:p>
      </dgm:t>
    </dgm:pt>
    <dgm:pt modelId="{4B546F7C-19F9-43F3-AE66-8ECA0148F069}">
      <dgm:prSet phldrT="[Text]"/>
      <dgm:spPr/>
      <dgm:t>
        <a:bodyPr/>
        <a:lstStyle/>
        <a:p>
          <a:pPr algn="ctr"/>
          <a:r>
            <a:rPr lang="is-IS" dirty="0" smtClean="0"/>
            <a:t>Hreinsibúnaður hjá ýmsum fyrirtækjum</a:t>
          </a:r>
          <a:endParaRPr lang="is-IS" dirty="0"/>
        </a:p>
      </dgm:t>
    </dgm:pt>
    <dgm:pt modelId="{75205D44-8328-4A63-ACC0-72D280F51707}" type="parTrans" cxnId="{84D2DB08-7A2B-49D4-B4DC-90B3F8325DE5}">
      <dgm:prSet/>
      <dgm:spPr/>
      <dgm:t>
        <a:bodyPr/>
        <a:lstStyle/>
        <a:p>
          <a:endParaRPr lang="is-IS"/>
        </a:p>
      </dgm:t>
    </dgm:pt>
    <dgm:pt modelId="{2A54153A-20DC-4178-8F67-74D03F02F7AA}" type="sibTrans" cxnId="{84D2DB08-7A2B-49D4-B4DC-90B3F8325DE5}">
      <dgm:prSet/>
      <dgm:spPr/>
      <dgm:t>
        <a:bodyPr/>
        <a:lstStyle/>
        <a:p>
          <a:endParaRPr lang="is-IS"/>
        </a:p>
      </dgm:t>
    </dgm:pt>
    <dgm:pt modelId="{02F53786-5525-4413-87AC-34EE5548BBE3}" type="pres">
      <dgm:prSet presAssocID="{6AEF51AD-6A12-4A26-AE97-CD79C6C98E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DDFDE413-9860-4535-A7DE-C9B90AD39CC1}" type="pres">
      <dgm:prSet presAssocID="{B3FD4115-E283-4B68-BD18-7E3CD72C9820}" presName="root" presStyleCnt="0"/>
      <dgm:spPr/>
    </dgm:pt>
    <dgm:pt modelId="{F1005A03-DD6B-4974-A3C2-3F64685A7CBE}" type="pres">
      <dgm:prSet presAssocID="{B3FD4115-E283-4B68-BD18-7E3CD72C9820}" presName="rootComposite" presStyleCnt="0"/>
      <dgm:spPr/>
    </dgm:pt>
    <dgm:pt modelId="{568DC39F-17F1-4784-B642-322733F47869}" type="pres">
      <dgm:prSet presAssocID="{B3FD4115-E283-4B68-BD18-7E3CD72C9820}" presName="rootText" presStyleLbl="node1" presStyleIdx="0" presStyleCnt="3"/>
      <dgm:spPr/>
      <dgm:t>
        <a:bodyPr/>
        <a:lstStyle/>
        <a:p>
          <a:endParaRPr lang="is-IS"/>
        </a:p>
      </dgm:t>
    </dgm:pt>
    <dgm:pt modelId="{776311F8-6037-4A61-BA86-E32C3F02444C}" type="pres">
      <dgm:prSet presAssocID="{B3FD4115-E283-4B68-BD18-7E3CD72C9820}" presName="rootConnector" presStyleLbl="node1" presStyleIdx="0" presStyleCnt="3"/>
      <dgm:spPr/>
      <dgm:t>
        <a:bodyPr/>
        <a:lstStyle/>
        <a:p>
          <a:endParaRPr lang="is-IS"/>
        </a:p>
      </dgm:t>
    </dgm:pt>
    <dgm:pt modelId="{C5BCC368-58D2-44E5-ABD0-501B112403D1}" type="pres">
      <dgm:prSet presAssocID="{B3FD4115-E283-4B68-BD18-7E3CD72C9820}" presName="childShape" presStyleCnt="0"/>
      <dgm:spPr/>
    </dgm:pt>
    <dgm:pt modelId="{F177150B-EDA7-4CA4-B7E6-17D39485FDD9}" type="pres">
      <dgm:prSet presAssocID="{B808A4A5-76F4-4613-9F84-33E2B3300491}" presName="Name13" presStyleLbl="parChTrans1D2" presStyleIdx="0" presStyleCnt="2"/>
      <dgm:spPr/>
      <dgm:t>
        <a:bodyPr/>
        <a:lstStyle/>
        <a:p>
          <a:endParaRPr lang="is-IS"/>
        </a:p>
      </dgm:t>
    </dgm:pt>
    <dgm:pt modelId="{F3383723-CE2E-40CA-986F-D22F74D46F88}" type="pres">
      <dgm:prSet presAssocID="{51157A0E-F26D-4130-BB00-AE37065098EC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2911760-0386-4DF1-B078-89D24EF3F89E}" type="pres">
      <dgm:prSet presAssocID="{75205D44-8328-4A63-ACC0-72D280F51707}" presName="Name13" presStyleLbl="parChTrans1D2" presStyleIdx="1" presStyleCnt="2"/>
      <dgm:spPr/>
      <dgm:t>
        <a:bodyPr/>
        <a:lstStyle/>
        <a:p>
          <a:endParaRPr lang="is-IS"/>
        </a:p>
      </dgm:t>
    </dgm:pt>
    <dgm:pt modelId="{FEED8A3C-87EF-478F-B055-A812885D5FFD}" type="pres">
      <dgm:prSet presAssocID="{4B546F7C-19F9-43F3-AE66-8ECA0148F06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60C66A6-66D0-47CE-83EA-6345C7E43AE1}" type="pres">
      <dgm:prSet presAssocID="{1D67AD60-CD6F-4FC8-A80D-26A754C5ACD0}" presName="root" presStyleCnt="0"/>
      <dgm:spPr/>
    </dgm:pt>
    <dgm:pt modelId="{B2AA16B7-9644-4165-BDDF-E6FF1F39C6FC}" type="pres">
      <dgm:prSet presAssocID="{1D67AD60-CD6F-4FC8-A80D-26A754C5ACD0}" presName="rootComposite" presStyleCnt="0"/>
      <dgm:spPr/>
    </dgm:pt>
    <dgm:pt modelId="{98526FCC-C9BE-4A8C-A3E3-92B7D3D744DE}" type="pres">
      <dgm:prSet presAssocID="{1D67AD60-CD6F-4FC8-A80D-26A754C5ACD0}" presName="rootText" presStyleLbl="node1" presStyleIdx="1" presStyleCnt="3"/>
      <dgm:spPr/>
      <dgm:t>
        <a:bodyPr/>
        <a:lstStyle/>
        <a:p>
          <a:endParaRPr lang="is-IS"/>
        </a:p>
      </dgm:t>
    </dgm:pt>
    <dgm:pt modelId="{A50BDFA5-0E84-4C89-AA0E-2E52E3A91868}" type="pres">
      <dgm:prSet presAssocID="{1D67AD60-CD6F-4FC8-A80D-26A754C5ACD0}" presName="rootConnector" presStyleLbl="node1" presStyleIdx="1" presStyleCnt="3"/>
      <dgm:spPr/>
      <dgm:t>
        <a:bodyPr/>
        <a:lstStyle/>
        <a:p>
          <a:endParaRPr lang="is-IS"/>
        </a:p>
      </dgm:t>
    </dgm:pt>
    <dgm:pt modelId="{3B31E111-9C71-49D9-A15C-C8A712E54824}" type="pres">
      <dgm:prSet presAssocID="{1D67AD60-CD6F-4FC8-A80D-26A754C5ACD0}" presName="childShape" presStyleCnt="0"/>
      <dgm:spPr/>
    </dgm:pt>
    <dgm:pt modelId="{82576D4B-BA84-41E3-907C-EC136CB00962}" type="pres">
      <dgm:prSet presAssocID="{39D91D57-E795-401F-A822-7AC519817601}" presName="root" presStyleCnt="0"/>
      <dgm:spPr/>
    </dgm:pt>
    <dgm:pt modelId="{353F55B4-CDFE-409D-8AD1-44E6CA58653D}" type="pres">
      <dgm:prSet presAssocID="{39D91D57-E795-401F-A822-7AC519817601}" presName="rootComposite" presStyleCnt="0"/>
      <dgm:spPr/>
    </dgm:pt>
    <dgm:pt modelId="{6528CADE-0717-4D09-A177-D01ED11162EE}" type="pres">
      <dgm:prSet presAssocID="{39D91D57-E795-401F-A822-7AC519817601}" presName="rootText" presStyleLbl="node1" presStyleIdx="2" presStyleCnt="3"/>
      <dgm:spPr/>
      <dgm:t>
        <a:bodyPr/>
        <a:lstStyle/>
        <a:p>
          <a:endParaRPr lang="is-IS"/>
        </a:p>
      </dgm:t>
    </dgm:pt>
    <dgm:pt modelId="{1C19ED8C-DD2A-4094-9C61-86238BAA5353}" type="pres">
      <dgm:prSet presAssocID="{39D91D57-E795-401F-A822-7AC519817601}" presName="rootConnector" presStyleLbl="node1" presStyleIdx="2" presStyleCnt="3"/>
      <dgm:spPr/>
      <dgm:t>
        <a:bodyPr/>
        <a:lstStyle/>
        <a:p>
          <a:endParaRPr lang="is-IS"/>
        </a:p>
      </dgm:t>
    </dgm:pt>
    <dgm:pt modelId="{F87315F7-AA87-41BA-85F3-8599E654C06A}" type="pres">
      <dgm:prSet presAssocID="{39D91D57-E795-401F-A822-7AC519817601}" presName="childShape" presStyleCnt="0"/>
      <dgm:spPr/>
    </dgm:pt>
  </dgm:ptLst>
  <dgm:cxnLst>
    <dgm:cxn modelId="{06CB7779-96A4-4376-85BF-928A91A5A25A}" type="presOf" srcId="{B3FD4115-E283-4B68-BD18-7E3CD72C9820}" destId="{568DC39F-17F1-4784-B642-322733F47869}" srcOrd="0" destOrd="0" presId="urn:microsoft.com/office/officeart/2005/8/layout/hierarchy3"/>
    <dgm:cxn modelId="{773EBC33-AEB6-4663-A823-8429ED61394E}" type="presOf" srcId="{6AEF51AD-6A12-4A26-AE97-CD79C6C98E09}" destId="{02F53786-5525-4413-87AC-34EE5548BBE3}" srcOrd="0" destOrd="0" presId="urn:microsoft.com/office/officeart/2005/8/layout/hierarchy3"/>
    <dgm:cxn modelId="{A728851F-8A9E-4A27-AAD0-65846C361151}" srcId="{B3FD4115-E283-4B68-BD18-7E3CD72C9820}" destId="{51157A0E-F26D-4130-BB00-AE37065098EC}" srcOrd="0" destOrd="0" parTransId="{B808A4A5-76F4-4613-9F84-33E2B3300491}" sibTransId="{6D571ACC-5B1D-4F2F-90D9-7103F778C295}"/>
    <dgm:cxn modelId="{8D8D2025-773C-4E14-BF48-278B1AF7ABCF}" type="presOf" srcId="{B808A4A5-76F4-4613-9F84-33E2B3300491}" destId="{F177150B-EDA7-4CA4-B7E6-17D39485FDD9}" srcOrd="0" destOrd="0" presId="urn:microsoft.com/office/officeart/2005/8/layout/hierarchy3"/>
    <dgm:cxn modelId="{696A8DF2-BC90-4F68-8A04-3C50E44CE1D1}" srcId="{6AEF51AD-6A12-4A26-AE97-CD79C6C98E09}" destId="{B3FD4115-E283-4B68-BD18-7E3CD72C9820}" srcOrd="0" destOrd="0" parTransId="{535C7D5C-510E-44A6-94BA-7B3E0A12D88E}" sibTransId="{9BB1410F-D245-4594-9EB2-D09DDE055680}"/>
    <dgm:cxn modelId="{F8FD068D-009E-4FAD-90C6-22F802F96A85}" type="presOf" srcId="{39D91D57-E795-401F-A822-7AC519817601}" destId="{1C19ED8C-DD2A-4094-9C61-86238BAA5353}" srcOrd="1" destOrd="0" presId="urn:microsoft.com/office/officeart/2005/8/layout/hierarchy3"/>
    <dgm:cxn modelId="{60A7299F-0D24-4231-9042-B3C00CBA39CC}" type="presOf" srcId="{39D91D57-E795-401F-A822-7AC519817601}" destId="{6528CADE-0717-4D09-A177-D01ED11162EE}" srcOrd="0" destOrd="0" presId="urn:microsoft.com/office/officeart/2005/8/layout/hierarchy3"/>
    <dgm:cxn modelId="{4FCF19B6-0755-415C-9787-36FEAA0BB6B3}" type="presOf" srcId="{1D67AD60-CD6F-4FC8-A80D-26A754C5ACD0}" destId="{A50BDFA5-0E84-4C89-AA0E-2E52E3A91868}" srcOrd="1" destOrd="0" presId="urn:microsoft.com/office/officeart/2005/8/layout/hierarchy3"/>
    <dgm:cxn modelId="{69F145D9-BE67-4E25-8778-1175B9E94D55}" type="presOf" srcId="{75205D44-8328-4A63-ACC0-72D280F51707}" destId="{42911760-0386-4DF1-B078-89D24EF3F89E}" srcOrd="0" destOrd="0" presId="urn:microsoft.com/office/officeart/2005/8/layout/hierarchy3"/>
    <dgm:cxn modelId="{73AEC42E-E2ED-42F8-869C-997689761DAA}" srcId="{6AEF51AD-6A12-4A26-AE97-CD79C6C98E09}" destId="{39D91D57-E795-401F-A822-7AC519817601}" srcOrd="2" destOrd="0" parTransId="{2CB4D000-6E67-48EF-9E53-2FF98730A2CE}" sibTransId="{2895695C-6804-4B10-A58F-6D8DA37E6DA9}"/>
    <dgm:cxn modelId="{5E1DC51E-70DB-41E1-B52C-EFF5ABC112CF}" type="presOf" srcId="{4B546F7C-19F9-43F3-AE66-8ECA0148F069}" destId="{FEED8A3C-87EF-478F-B055-A812885D5FFD}" srcOrd="0" destOrd="0" presId="urn:microsoft.com/office/officeart/2005/8/layout/hierarchy3"/>
    <dgm:cxn modelId="{4C78516D-7336-4D7D-9FB8-31DCA48CE157}" srcId="{6AEF51AD-6A12-4A26-AE97-CD79C6C98E09}" destId="{1D67AD60-CD6F-4FC8-A80D-26A754C5ACD0}" srcOrd="1" destOrd="0" parTransId="{B83B5886-EB21-4813-9356-406BF82A2E66}" sibTransId="{2C103987-46FC-4B20-9FDD-474C4BA60742}"/>
    <dgm:cxn modelId="{65146D4D-0783-489C-8697-E1744CFD5B1D}" type="presOf" srcId="{B3FD4115-E283-4B68-BD18-7E3CD72C9820}" destId="{776311F8-6037-4A61-BA86-E32C3F02444C}" srcOrd="1" destOrd="0" presId="urn:microsoft.com/office/officeart/2005/8/layout/hierarchy3"/>
    <dgm:cxn modelId="{6568F464-12C0-4D2D-B50D-E10720B10CAA}" type="presOf" srcId="{51157A0E-F26D-4130-BB00-AE37065098EC}" destId="{F3383723-CE2E-40CA-986F-D22F74D46F88}" srcOrd="0" destOrd="0" presId="urn:microsoft.com/office/officeart/2005/8/layout/hierarchy3"/>
    <dgm:cxn modelId="{1515B50D-C5E5-4EA4-BB6E-86F5ECD3EBD9}" type="presOf" srcId="{1D67AD60-CD6F-4FC8-A80D-26A754C5ACD0}" destId="{98526FCC-C9BE-4A8C-A3E3-92B7D3D744DE}" srcOrd="0" destOrd="0" presId="urn:microsoft.com/office/officeart/2005/8/layout/hierarchy3"/>
    <dgm:cxn modelId="{84D2DB08-7A2B-49D4-B4DC-90B3F8325DE5}" srcId="{B3FD4115-E283-4B68-BD18-7E3CD72C9820}" destId="{4B546F7C-19F9-43F3-AE66-8ECA0148F069}" srcOrd="1" destOrd="0" parTransId="{75205D44-8328-4A63-ACC0-72D280F51707}" sibTransId="{2A54153A-20DC-4178-8F67-74D03F02F7AA}"/>
    <dgm:cxn modelId="{618C1E4B-1BB9-4075-B80F-EA6EFC7475DF}" type="presParOf" srcId="{02F53786-5525-4413-87AC-34EE5548BBE3}" destId="{DDFDE413-9860-4535-A7DE-C9B90AD39CC1}" srcOrd="0" destOrd="0" presId="urn:microsoft.com/office/officeart/2005/8/layout/hierarchy3"/>
    <dgm:cxn modelId="{DD84E344-CBE5-4553-A2F7-4D52CD839890}" type="presParOf" srcId="{DDFDE413-9860-4535-A7DE-C9B90AD39CC1}" destId="{F1005A03-DD6B-4974-A3C2-3F64685A7CBE}" srcOrd="0" destOrd="0" presId="urn:microsoft.com/office/officeart/2005/8/layout/hierarchy3"/>
    <dgm:cxn modelId="{FEE19778-B4FC-467C-9CC7-38B3468921BD}" type="presParOf" srcId="{F1005A03-DD6B-4974-A3C2-3F64685A7CBE}" destId="{568DC39F-17F1-4784-B642-322733F47869}" srcOrd="0" destOrd="0" presId="urn:microsoft.com/office/officeart/2005/8/layout/hierarchy3"/>
    <dgm:cxn modelId="{40E1B9BC-5284-4B5D-BC12-ADD7E70936D2}" type="presParOf" srcId="{F1005A03-DD6B-4974-A3C2-3F64685A7CBE}" destId="{776311F8-6037-4A61-BA86-E32C3F02444C}" srcOrd="1" destOrd="0" presId="urn:microsoft.com/office/officeart/2005/8/layout/hierarchy3"/>
    <dgm:cxn modelId="{2D0EFE27-4263-4DBD-AB8B-C75EA2CC1EBB}" type="presParOf" srcId="{DDFDE413-9860-4535-A7DE-C9B90AD39CC1}" destId="{C5BCC368-58D2-44E5-ABD0-501B112403D1}" srcOrd="1" destOrd="0" presId="urn:microsoft.com/office/officeart/2005/8/layout/hierarchy3"/>
    <dgm:cxn modelId="{6026CC7D-BD2F-456E-9D2E-06D3A41457FF}" type="presParOf" srcId="{C5BCC368-58D2-44E5-ABD0-501B112403D1}" destId="{F177150B-EDA7-4CA4-B7E6-17D39485FDD9}" srcOrd="0" destOrd="0" presId="urn:microsoft.com/office/officeart/2005/8/layout/hierarchy3"/>
    <dgm:cxn modelId="{B6AC3618-D5DB-4947-8689-5F6494221743}" type="presParOf" srcId="{C5BCC368-58D2-44E5-ABD0-501B112403D1}" destId="{F3383723-CE2E-40CA-986F-D22F74D46F88}" srcOrd="1" destOrd="0" presId="urn:microsoft.com/office/officeart/2005/8/layout/hierarchy3"/>
    <dgm:cxn modelId="{2037576D-25F2-4D85-B070-FF352720743D}" type="presParOf" srcId="{C5BCC368-58D2-44E5-ABD0-501B112403D1}" destId="{42911760-0386-4DF1-B078-89D24EF3F89E}" srcOrd="2" destOrd="0" presId="urn:microsoft.com/office/officeart/2005/8/layout/hierarchy3"/>
    <dgm:cxn modelId="{AC7CE518-5223-40D0-B37B-1F2FA222DB5E}" type="presParOf" srcId="{C5BCC368-58D2-44E5-ABD0-501B112403D1}" destId="{FEED8A3C-87EF-478F-B055-A812885D5FFD}" srcOrd="3" destOrd="0" presId="urn:microsoft.com/office/officeart/2005/8/layout/hierarchy3"/>
    <dgm:cxn modelId="{0A4CBC8A-3687-4CFA-A522-CFA6E32CAC91}" type="presParOf" srcId="{02F53786-5525-4413-87AC-34EE5548BBE3}" destId="{660C66A6-66D0-47CE-83EA-6345C7E43AE1}" srcOrd="1" destOrd="0" presId="urn:microsoft.com/office/officeart/2005/8/layout/hierarchy3"/>
    <dgm:cxn modelId="{43EF14E3-7E6D-482A-9AF5-47A3775A5B6E}" type="presParOf" srcId="{660C66A6-66D0-47CE-83EA-6345C7E43AE1}" destId="{B2AA16B7-9644-4165-BDDF-E6FF1F39C6FC}" srcOrd="0" destOrd="0" presId="urn:microsoft.com/office/officeart/2005/8/layout/hierarchy3"/>
    <dgm:cxn modelId="{EF951C0D-7C33-4442-AF6E-DA1AA225946D}" type="presParOf" srcId="{B2AA16B7-9644-4165-BDDF-E6FF1F39C6FC}" destId="{98526FCC-C9BE-4A8C-A3E3-92B7D3D744DE}" srcOrd="0" destOrd="0" presId="urn:microsoft.com/office/officeart/2005/8/layout/hierarchy3"/>
    <dgm:cxn modelId="{7F71E958-6C29-4436-8D61-7D3C748E9415}" type="presParOf" srcId="{B2AA16B7-9644-4165-BDDF-E6FF1F39C6FC}" destId="{A50BDFA5-0E84-4C89-AA0E-2E52E3A91868}" srcOrd="1" destOrd="0" presId="urn:microsoft.com/office/officeart/2005/8/layout/hierarchy3"/>
    <dgm:cxn modelId="{F1BC6CF5-9237-4EE1-B113-CC4A691C0D3F}" type="presParOf" srcId="{660C66A6-66D0-47CE-83EA-6345C7E43AE1}" destId="{3B31E111-9C71-49D9-A15C-C8A712E54824}" srcOrd="1" destOrd="0" presId="urn:microsoft.com/office/officeart/2005/8/layout/hierarchy3"/>
    <dgm:cxn modelId="{BEBEA3B9-388B-4031-8B70-8332EE35D851}" type="presParOf" srcId="{02F53786-5525-4413-87AC-34EE5548BBE3}" destId="{82576D4B-BA84-41E3-907C-EC136CB00962}" srcOrd="2" destOrd="0" presId="urn:microsoft.com/office/officeart/2005/8/layout/hierarchy3"/>
    <dgm:cxn modelId="{491FFDD1-1545-47FF-A9FB-835FA70B447C}" type="presParOf" srcId="{82576D4B-BA84-41E3-907C-EC136CB00962}" destId="{353F55B4-CDFE-409D-8AD1-44E6CA58653D}" srcOrd="0" destOrd="0" presId="urn:microsoft.com/office/officeart/2005/8/layout/hierarchy3"/>
    <dgm:cxn modelId="{675D5DD6-03C5-4EAC-894E-166EE9B8F16D}" type="presParOf" srcId="{353F55B4-CDFE-409D-8AD1-44E6CA58653D}" destId="{6528CADE-0717-4D09-A177-D01ED11162EE}" srcOrd="0" destOrd="0" presId="urn:microsoft.com/office/officeart/2005/8/layout/hierarchy3"/>
    <dgm:cxn modelId="{0E1F05D0-BE71-4A74-A375-444CECDCCEE6}" type="presParOf" srcId="{353F55B4-CDFE-409D-8AD1-44E6CA58653D}" destId="{1C19ED8C-DD2A-4094-9C61-86238BAA5353}" srcOrd="1" destOrd="0" presId="urn:microsoft.com/office/officeart/2005/8/layout/hierarchy3"/>
    <dgm:cxn modelId="{54308375-8058-4936-B21D-7D153EE47315}" type="presParOf" srcId="{82576D4B-BA84-41E3-907C-EC136CB00962}" destId="{F87315F7-AA87-41BA-85F3-8599E654C06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F51AD-6A12-4A26-AE97-CD79C6C98E0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B3FD4115-E283-4B68-BD18-7E3CD72C9820}">
      <dgm:prSet phldrT="[Text]"/>
      <dgm:spPr/>
      <dgm:t>
        <a:bodyPr/>
        <a:lstStyle/>
        <a:p>
          <a:r>
            <a:rPr lang="is-IS" dirty="0" smtClean="0"/>
            <a:t>Frárennsli</a:t>
          </a:r>
          <a:endParaRPr lang="is-IS" dirty="0"/>
        </a:p>
      </dgm:t>
    </dgm:pt>
    <dgm:pt modelId="{535C7D5C-510E-44A6-94BA-7B3E0A12D88E}" type="parTrans" cxnId="{696A8DF2-BC90-4F68-8A04-3C50E44CE1D1}">
      <dgm:prSet/>
      <dgm:spPr/>
      <dgm:t>
        <a:bodyPr/>
        <a:lstStyle/>
        <a:p>
          <a:endParaRPr lang="is-IS"/>
        </a:p>
      </dgm:t>
    </dgm:pt>
    <dgm:pt modelId="{9BB1410F-D245-4594-9EB2-D09DDE055680}" type="sibTrans" cxnId="{696A8DF2-BC90-4F68-8A04-3C50E44CE1D1}">
      <dgm:prSet/>
      <dgm:spPr/>
      <dgm:t>
        <a:bodyPr/>
        <a:lstStyle/>
        <a:p>
          <a:endParaRPr lang="is-IS"/>
        </a:p>
      </dgm:t>
    </dgm:pt>
    <dgm:pt modelId="{1D67AD60-CD6F-4FC8-A80D-26A754C5ACD0}">
      <dgm:prSet phldrT="[Text]"/>
      <dgm:spPr/>
      <dgm:t>
        <a:bodyPr/>
        <a:lstStyle/>
        <a:p>
          <a:r>
            <a:rPr lang="is-IS" smtClean="0"/>
            <a:t>Endurvinnsla</a:t>
          </a:r>
          <a:endParaRPr lang="is-IS" dirty="0"/>
        </a:p>
      </dgm:t>
    </dgm:pt>
    <dgm:pt modelId="{B83B5886-EB21-4813-9356-406BF82A2E66}" type="parTrans" cxnId="{4C78516D-7336-4D7D-9FB8-31DCA48CE157}">
      <dgm:prSet/>
      <dgm:spPr/>
      <dgm:t>
        <a:bodyPr/>
        <a:lstStyle/>
        <a:p>
          <a:endParaRPr lang="is-IS"/>
        </a:p>
      </dgm:t>
    </dgm:pt>
    <dgm:pt modelId="{2C103987-46FC-4B20-9FDD-474C4BA60742}" type="sibTrans" cxnId="{4C78516D-7336-4D7D-9FB8-31DCA48CE157}">
      <dgm:prSet/>
      <dgm:spPr/>
      <dgm:t>
        <a:bodyPr/>
        <a:lstStyle/>
        <a:p>
          <a:endParaRPr lang="is-IS"/>
        </a:p>
      </dgm:t>
    </dgm:pt>
    <dgm:pt modelId="{39D91D57-E795-401F-A822-7AC519817601}">
      <dgm:prSet phldrT="[Text]"/>
      <dgm:spPr/>
      <dgm:t>
        <a:bodyPr/>
        <a:lstStyle/>
        <a:p>
          <a:r>
            <a:rPr lang="is-IS" dirty="0" smtClean="0"/>
            <a:t>Förgun</a:t>
          </a:r>
          <a:endParaRPr lang="is-IS" dirty="0"/>
        </a:p>
      </dgm:t>
    </dgm:pt>
    <dgm:pt modelId="{2CB4D000-6E67-48EF-9E53-2FF98730A2CE}" type="parTrans" cxnId="{73AEC42E-E2ED-42F8-869C-997689761DAA}">
      <dgm:prSet/>
      <dgm:spPr/>
      <dgm:t>
        <a:bodyPr/>
        <a:lstStyle/>
        <a:p>
          <a:endParaRPr lang="is-IS"/>
        </a:p>
      </dgm:t>
    </dgm:pt>
    <dgm:pt modelId="{2895695C-6804-4B10-A58F-6D8DA37E6DA9}" type="sibTrans" cxnId="{73AEC42E-E2ED-42F8-869C-997689761DAA}">
      <dgm:prSet/>
      <dgm:spPr/>
      <dgm:t>
        <a:bodyPr/>
        <a:lstStyle/>
        <a:p>
          <a:endParaRPr lang="is-IS"/>
        </a:p>
      </dgm:t>
    </dgm:pt>
    <dgm:pt modelId="{51157A0E-F26D-4130-BB00-AE37065098EC}">
      <dgm:prSet phldrT="[Text]"/>
      <dgm:spPr/>
      <dgm:t>
        <a:bodyPr/>
        <a:lstStyle/>
        <a:p>
          <a:pPr algn="ctr"/>
          <a:r>
            <a:rPr lang="is-IS" dirty="0" smtClean="0"/>
            <a:t>Samstarf við sveitafélög</a:t>
          </a:r>
          <a:endParaRPr lang="is-IS" dirty="0"/>
        </a:p>
      </dgm:t>
    </dgm:pt>
    <dgm:pt modelId="{B808A4A5-76F4-4613-9F84-33E2B3300491}" type="parTrans" cxnId="{A728851F-8A9E-4A27-AAD0-65846C361151}">
      <dgm:prSet/>
      <dgm:spPr/>
      <dgm:t>
        <a:bodyPr/>
        <a:lstStyle/>
        <a:p>
          <a:endParaRPr lang="is-IS"/>
        </a:p>
      </dgm:t>
    </dgm:pt>
    <dgm:pt modelId="{6D571ACC-5B1D-4F2F-90D9-7103F778C295}" type="sibTrans" cxnId="{A728851F-8A9E-4A27-AAD0-65846C361151}">
      <dgm:prSet/>
      <dgm:spPr/>
      <dgm:t>
        <a:bodyPr/>
        <a:lstStyle/>
        <a:p>
          <a:endParaRPr lang="is-IS"/>
        </a:p>
      </dgm:t>
    </dgm:pt>
    <dgm:pt modelId="{94B6D7B5-DC5B-40AC-8042-C31E17BBA1E6}">
      <dgm:prSet phldrT="[Text]"/>
      <dgm:spPr/>
      <dgm:t>
        <a:bodyPr/>
        <a:lstStyle/>
        <a:p>
          <a:pPr algn="ctr"/>
          <a:r>
            <a:rPr lang="is-IS" dirty="0" smtClean="0"/>
            <a:t>Finna markað fyrir aukaafurðir</a:t>
          </a:r>
          <a:endParaRPr lang="is-IS" dirty="0"/>
        </a:p>
      </dgm:t>
    </dgm:pt>
    <dgm:pt modelId="{640BECF4-F98E-47F6-A692-008838C5C249}" type="parTrans" cxnId="{A85F3526-34F8-466E-9D01-B6AFC9DCB2E4}">
      <dgm:prSet/>
      <dgm:spPr/>
      <dgm:t>
        <a:bodyPr/>
        <a:lstStyle/>
        <a:p>
          <a:endParaRPr lang="is-IS"/>
        </a:p>
      </dgm:t>
    </dgm:pt>
    <dgm:pt modelId="{9350C5C8-127A-4E8B-9E23-E68DA76812C7}" type="sibTrans" cxnId="{A85F3526-34F8-466E-9D01-B6AFC9DCB2E4}">
      <dgm:prSet/>
      <dgm:spPr/>
      <dgm:t>
        <a:bodyPr/>
        <a:lstStyle/>
        <a:p>
          <a:endParaRPr lang="is-IS"/>
        </a:p>
      </dgm:t>
    </dgm:pt>
    <dgm:pt modelId="{4B546F7C-19F9-43F3-AE66-8ECA0148F069}">
      <dgm:prSet phldrT="[Text]"/>
      <dgm:spPr/>
      <dgm:t>
        <a:bodyPr/>
        <a:lstStyle/>
        <a:p>
          <a:pPr algn="ctr"/>
          <a:r>
            <a:rPr lang="is-IS" dirty="0" smtClean="0"/>
            <a:t>Hreinsibúnaður hjá ýmsum fyrirtækjum</a:t>
          </a:r>
          <a:endParaRPr lang="is-IS" dirty="0"/>
        </a:p>
      </dgm:t>
    </dgm:pt>
    <dgm:pt modelId="{75205D44-8328-4A63-ACC0-72D280F51707}" type="parTrans" cxnId="{84D2DB08-7A2B-49D4-B4DC-90B3F8325DE5}">
      <dgm:prSet/>
      <dgm:spPr/>
      <dgm:t>
        <a:bodyPr/>
        <a:lstStyle/>
        <a:p>
          <a:endParaRPr lang="is-IS"/>
        </a:p>
      </dgm:t>
    </dgm:pt>
    <dgm:pt modelId="{2A54153A-20DC-4178-8F67-74D03F02F7AA}" type="sibTrans" cxnId="{84D2DB08-7A2B-49D4-B4DC-90B3F8325DE5}">
      <dgm:prSet/>
      <dgm:spPr/>
      <dgm:t>
        <a:bodyPr/>
        <a:lstStyle/>
        <a:p>
          <a:endParaRPr lang="is-IS"/>
        </a:p>
      </dgm:t>
    </dgm:pt>
    <dgm:pt modelId="{13AEB2D6-7FE9-441D-9197-8E0C887579B3}">
      <dgm:prSet phldrT="[Text]"/>
      <dgm:spPr/>
      <dgm:t>
        <a:bodyPr/>
        <a:lstStyle/>
        <a:p>
          <a:pPr algn="ctr"/>
          <a:r>
            <a:rPr lang="is-IS" dirty="0" smtClean="0"/>
            <a:t>Endurnýting með jarðgerð hefur aukist</a:t>
          </a:r>
          <a:endParaRPr lang="is-IS" dirty="0"/>
        </a:p>
      </dgm:t>
    </dgm:pt>
    <dgm:pt modelId="{6F0142C9-AD22-4E2B-8319-C8FCB07E187E}" type="parTrans" cxnId="{2043F59A-D7F4-4EF1-A26F-DB577B2EE3FC}">
      <dgm:prSet/>
      <dgm:spPr/>
      <dgm:t>
        <a:bodyPr/>
        <a:lstStyle/>
        <a:p>
          <a:endParaRPr lang="is-IS"/>
        </a:p>
      </dgm:t>
    </dgm:pt>
    <dgm:pt modelId="{1F1BF7C9-180A-4E19-A1BA-560D30CD88B9}" type="sibTrans" cxnId="{2043F59A-D7F4-4EF1-A26F-DB577B2EE3FC}">
      <dgm:prSet/>
      <dgm:spPr/>
      <dgm:t>
        <a:bodyPr/>
        <a:lstStyle/>
        <a:p>
          <a:endParaRPr lang="is-IS"/>
        </a:p>
      </dgm:t>
    </dgm:pt>
    <dgm:pt modelId="{CDF259E4-B35D-42F1-BF97-182D367257BF}">
      <dgm:prSet phldrT="[Text]"/>
      <dgm:spPr/>
      <dgm:t>
        <a:bodyPr/>
        <a:lstStyle/>
        <a:p>
          <a:pPr algn="ctr"/>
          <a:r>
            <a:rPr lang="is-IS" dirty="0" smtClean="0"/>
            <a:t>Nýsköpun, m.a. Lækningavörur úr aukaafurðum</a:t>
          </a:r>
          <a:endParaRPr lang="is-IS" dirty="0"/>
        </a:p>
      </dgm:t>
    </dgm:pt>
    <dgm:pt modelId="{77867892-1BCD-4D64-992A-38C23158C4F6}" type="parTrans" cxnId="{7FC9DF7E-95E7-4649-A4AA-977A8A9C900D}">
      <dgm:prSet/>
      <dgm:spPr/>
      <dgm:t>
        <a:bodyPr/>
        <a:lstStyle/>
        <a:p>
          <a:endParaRPr lang="is-IS"/>
        </a:p>
      </dgm:t>
    </dgm:pt>
    <dgm:pt modelId="{51A08DF2-4B73-4D6B-90DA-47AE62DF5508}" type="sibTrans" cxnId="{7FC9DF7E-95E7-4649-A4AA-977A8A9C900D}">
      <dgm:prSet/>
      <dgm:spPr/>
      <dgm:t>
        <a:bodyPr/>
        <a:lstStyle/>
        <a:p>
          <a:endParaRPr lang="is-IS"/>
        </a:p>
      </dgm:t>
    </dgm:pt>
    <dgm:pt modelId="{02F53786-5525-4413-87AC-34EE5548BBE3}" type="pres">
      <dgm:prSet presAssocID="{6AEF51AD-6A12-4A26-AE97-CD79C6C98E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DDFDE413-9860-4535-A7DE-C9B90AD39CC1}" type="pres">
      <dgm:prSet presAssocID="{B3FD4115-E283-4B68-BD18-7E3CD72C9820}" presName="root" presStyleCnt="0"/>
      <dgm:spPr/>
    </dgm:pt>
    <dgm:pt modelId="{F1005A03-DD6B-4974-A3C2-3F64685A7CBE}" type="pres">
      <dgm:prSet presAssocID="{B3FD4115-E283-4B68-BD18-7E3CD72C9820}" presName="rootComposite" presStyleCnt="0"/>
      <dgm:spPr/>
    </dgm:pt>
    <dgm:pt modelId="{568DC39F-17F1-4784-B642-322733F47869}" type="pres">
      <dgm:prSet presAssocID="{B3FD4115-E283-4B68-BD18-7E3CD72C9820}" presName="rootText" presStyleLbl="node1" presStyleIdx="0" presStyleCnt="3"/>
      <dgm:spPr/>
      <dgm:t>
        <a:bodyPr/>
        <a:lstStyle/>
        <a:p>
          <a:endParaRPr lang="is-IS"/>
        </a:p>
      </dgm:t>
    </dgm:pt>
    <dgm:pt modelId="{776311F8-6037-4A61-BA86-E32C3F02444C}" type="pres">
      <dgm:prSet presAssocID="{B3FD4115-E283-4B68-BD18-7E3CD72C9820}" presName="rootConnector" presStyleLbl="node1" presStyleIdx="0" presStyleCnt="3"/>
      <dgm:spPr/>
      <dgm:t>
        <a:bodyPr/>
        <a:lstStyle/>
        <a:p>
          <a:endParaRPr lang="is-IS"/>
        </a:p>
      </dgm:t>
    </dgm:pt>
    <dgm:pt modelId="{C5BCC368-58D2-44E5-ABD0-501B112403D1}" type="pres">
      <dgm:prSet presAssocID="{B3FD4115-E283-4B68-BD18-7E3CD72C9820}" presName="childShape" presStyleCnt="0"/>
      <dgm:spPr/>
    </dgm:pt>
    <dgm:pt modelId="{F177150B-EDA7-4CA4-B7E6-17D39485FDD9}" type="pres">
      <dgm:prSet presAssocID="{B808A4A5-76F4-4613-9F84-33E2B3300491}" presName="Name13" presStyleLbl="parChTrans1D2" presStyleIdx="0" presStyleCnt="5"/>
      <dgm:spPr/>
      <dgm:t>
        <a:bodyPr/>
        <a:lstStyle/>
        <a:p>
          <a:endParaRPr lang="is-IS"/>
        </a:p>
      </dgm:t>
    </dgm:pt>
    <dgm:pt modelId="{F3383723-CE2E-40CA-986F-D22F74D46F88}" type="pres">
      <dgm:prSet presAssocID="{51157A0E-F26D-4130-BB00-AE37065098EC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2911760-0386-4DF1-B078-89D24EF3F89E}" type="pres">
      <dgm:prSet presAssocID="{75205D44-8328-4A63-ACC0-72D280F51707}" presName="Name13" presStyleLbl="parChTrans1D2" presStyleIdx="1" presStyleCnt="5"/>
      <dgm:spPr/>
      <dgm:t>
        <a:bodyPr/>
        <a:lstStyle/>
        <a:p>
          <a:endParaRPr lang="is-IS"/>
        </a:p>
      </dgm:t>
    </dgm:pt>
    <dgm:pt modelId="{FEED8A3C-87EF-478F-B055-A812885D5FFD}" type="pres">
      <dgm:prSet presAssocID="{4B546F7C-19F9-43F3-AE66-8ECA0148F069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60C66A6-66D0-47CE-83EA-6345C7E43AE1}" type="pres">
      <dgm:prSet presAssocID="{1D67AD60-CD6F-4FC8-A80D-26A754C5ACD0}" presName="root" presStyleCnt="0"/>
      <dgm:spPr/>
    </dgm:pt>
    <dgm:pt modelId="{B2AA16B7-9644-4165-BDDF-E6FF1F39C6FC}" type="pres">
      <dgm:prSet presAssocID="{1D67AD60-CD6F-4FC8-A80D-26A754C5ACD0}" presName="rootComposite" presStyleCnt="0"/>
      <dgm:spPr/>
    </dgm:pt>
    <dgm:pt modelId="{98526FCC-C9BE-4A8C-A3E3-92B7D3D744DE}" type="pres">
      <dgm:prSet presAssocID="{1D67AD60-CD6F-4FC8-A80D-26A754C5ACD0}" presName="rootText" presStyleLbl="node1" presStyleIdx="1" presStyleCnt="3"/>
      <dgm:spPr/>
      <dgm:t>
        <a:bodyPr/>
        <a:lstStyle/>
        <a:p>
          <a:endParaRPr lang="is-IS"/>
        </a:p>
      </dgm:t>
    </dgm:pt>
    <dgm:pt modelId="{A50BDFA5-0E84-4C89-AA0E-2E52E3A91868}" type="pres">
      <dgm:prSet presAssocID="{1D67AD60-CD6F-4FC8-A80D-26A754C5ACD0}" presName="rootConnector" presStyleLbl="node1" presStyleIdx="1" presStyleCnt="3"/>
      <dgm:spPr/>
      <dgm:t>
        <a:bodyPr/>
        <a:lstStyle/>
        <a:p>
          <a:endParaRPr lang="is-IS"/>
        </a:p>
      </dgm:t>
    </dgm:pt>
    <dgm:pt modelId="{3B31E111-9C71-49D9-A15C-C8A712E54824}" type="pres">
      <dgm:prSet presAssocID="{1D67AD60-CD6F-4FC8-A80D-26A754C5ACD0}" presName="childShape" presStyleCnt="0"/>
      <dgm:spPr/>
    </dgm:pt>
    <dgm:pt modelId="{8DA302DD-1920-4240-82F1-B95392A20B54}" type="pres">
      <dgm:prSet presAssocID="{640BECF4-F98E-47F6-A692-008838C5C249}" presName="Name13" presStyleLbl="parChTrans1D2" presStyleIdx="2" presStyleCnt="5"/>
      <dgm:spPr/>
      <dgm:t>
        <a:bodyPr/>
        <a:lstStyle/>
        <a:p>
          <a:endParaRPr lang="is-IS"/>
        </a:p>
      </dgm:t>
    </dgm:pt>
    <dgm:pt modelId="{584E3F7F-223B-4AEB-831D-B263A57271CF}" type="pres">
      <dgm:prSet presAssocID="{94B6D7B5-DC5B-40AC-8042-C31E17BBA1E6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1C848056-A0EA-4215-9BC7-EFD330E31C27}" type="pres">
      <dgm:prSet presAssocID="{6F0142C9-AD22-4E2B-8319-C8FCB07E187E}" presName="Name13" presStyleLbl="parChTrans1D2" presStyleIdx="3" presStyleCnt="5"/>
      <dgm:spPr/>
      <dgm:t>
        <a:bodyPr/>
        <a:lstStyle/>
        <a:p>
          <a:endParaRPr lang="is-IS"/>
        </a:p>
      </dgm:t>
    </dgm:pt>
    <dgm:pt modelId="{137397F6-4C49-49F3-A8E7-433F16F7E66F}" type="pres">
      <dgm:prSet presAssocID="{13AEB2D6-7FE9-441D-9197-8E0C887579B3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1E7EC76B-A6B4-44AE-A404-C02C5FFBC356}" type="pres">
      <dgm:prSet presAssocID="{77867892-1BCD-4D64-992A-38C23158C4F6}" presName="Name13" presStyleLbl="parChTrans1D2" presStyleIdx="4" presStyleCnt="5"/>
      <dgm:spPr/>
      <dgm:t>
        <a:bodyPr/>
        <a:lstStyle/>
        <a:p>
          <a:endParaRPr lang="is-IS"/>
        </a:p>
      </dgm:t>
    </dgm:pt>
    <dgm:pt modelId="{97E184AD-7BB1-4A4D-919A-C6AB0354E280}" type="pres">
      <dgm:prSet presAssocID="{CDF259E4-B35D-42F1-BF97-182D367257BF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2576D4B-BA84-41E3-907C-EC136CB00962}" type="pres">
      <dgm:prSet presAssocID="{39D91D57-E795-401F-A822-7AC519817601}" presName="root" presStyleCnt="0"/>
      <dgm:spPr/>
    </dgm:pt>
    <dgm:pt modelId="{353F55B4-CDFE-409D-8AD1-44E6CA58653D}" type="pres">
      <dgm:prSet presAssocID="{39D91D57-E795-401F-A822-7AC519817601}" presName="rootComposite" presStyleCnt="0"/>
      <dgm:spPr/>
    </dgm:pt>
    <dgm:pt modelId="{6528CADE-0717-4D09-A177-D01ED11162EE}" type="pres">
      <dgm:prSet presAssocID="{39D91D57-E795-401F-A822-7AC519817601}" presName="rootText" presStyleLbl="node1" presStyleIdx="2" presStyleCnt="3"/>
      <dgm:spPr/>
      <dgm:t>
        <a:bodyPr/>
        <a:lstStyle/>
        <a:p>
          <a:endParaRPr lang="is-IS"/>
        </a:p>
      </dgm:t>
    </dgm:pt>
    <dgm:pt modelId="{1C19ED8C-DD2A-4094-9C61-86238BAA5353}" type="pres">
      <dgm:prSet presAssocID="{39D91D57-E795-401F-A822-7AC519817601}" presName="rootConnector" presStyleLbl="node1" presStyleIdx="2" presStyleCnt="3"/>
      <dgm:spPr/>
      <dgm:t>
        <a:bodyPr/>
        <a:lstStyle/>
        <a:p>
          <a:endParaRPr lang="is-IS"/>
        </a:p>
      </dgm:t>
    </dgm:pt>
    <dgm:pt modelId="{F87315F7-AA87-41BA-85F3-8599E654C06A}" type="pres">
      <dgm:prSet presAssocID="{39D91D57-E795-401F-A822-7AC519817601}" presName="childShape" presStyleCnt="0"/>
      <dgm:spPr/>
    </dgm:pt>
  </dgm:ptLst>
  <dgm:cxnLst>
    <dgm:cxn modelId="{A692D483-EC87-4CF7-B885-1D223477FE28}" type="presOf" srcId="{39D91D57-E795-401F-A822-7AC519817601}" destId="{1C19ED8C-DD2A-4094-9C61-86238BAA5353}" srcOrd="1" destOrd="0" presId="urn:microsoft.com/office/officeart/2005/8/layout/hierarchy3"/>
    <dgm:cxn modelId="{902B30FA-544D-4379-B97A-B65FE700927D}" type="presOf" srcId="{75205D44-8328-4A63-ACC0-72D280F51707}" destId="{42911760-0386-4DF1-B078-89D24EF3F89E}" srcOrd="0" destOrd="0" presId="urn:microsoft.com/office/officeart/2005/8/layout/hierarchy3"/>
    <dgm:cxn modelId="{696A8DF2-BC90-4F68-8A04-3C50E44CE1D1}" srcId="{6AEF51AD-6A12-4A26-AE97-CD79C6C98E09}" destId="{B3FD4115-E283-4B68-BD18-7E3CD72C9820}" srcOrd="0" destOrd="0" parTransId="{535C7D5C-510E-44A6-94BA-7B3E0A12D88E}" sibTransId="{9BB1410F-D245-4594-9EB2-D09DDE055680}"/>
    <dgm:cxn modelId="{7FC9DF7E-95E7-4649-A4AA-977A8A9C900D}" srcId="{1D67AD60-CD6F-4FC8-A80D-26A754C5ACD0}" destId="{CDF259E4-B35D-42F1-BF97-182D367257BF}" srcOrd="2" destOrd="0" parTransId="{77867892-1BCD-4D64-992A-38C23158C4F6}" sibTransId="{51A08DF2-4B73-4D6B-90DA-47AE62DF5508}"/>
    <dgm:cxn modelId="{C587F668-1C9B-48B2-B9DF-F8BE051310BE}" type="presOf" srcId="{B808A4A5-76F4-4613-9F84-33E2B3300491}" destId="{F177150B-EDA7-4CA4-B7E6-17D39485FDD9}" srcOrd="0" destOrd="0" presId="urn:microsoft.com/office/officeart/2005/8/layout/hierarchy3"/>
    <dgm:cxn modelId="{A728851F-8A9E-4A27-AAD0-65846C361151}" srcId="{B3FD4115-E283-4B68-BD18-7E3CD72C9820}" destId="{51157A0E-F26D-4130-BB00-AE37065098EC}" srcOrd="0" destOrd="0" parTransId="{B808A4A5-76F4-4613-9F84-33E2B3300491}" sibTransId="{6D571ACC-5B1D-4F2F-90D9-7103F778C295}"/>
    <dgm:cxn modelId="{EA90BB2C-DABA-40B7-8995-7205AC8CB688}" type="presOf" srcId="{4B546F7C-19F9-43F3-AE66-8ECA0148F069}" destId="{FEED8A3C-87EF-478F-B055-A812885D5FFD}" srcOrd="0" destOrd="0" presId="urn:microsoft.com/office/officeart/2005/8/layout/hierarchy3"/>
    <dgm:cxn modelId="{0A42050B-BE74-4432-AEA4-B932C259F9A8}" type="presOf" srcId="{94B6D7B5-DC5B-40AC-8042-C31E17BBA1E6}" destId="{584E3F7F-223B-4AEB-831D-B263A57271CF}" srcOrd="0" destOrd="0" presId="urn:microsoft.com/office/officeart/2005/8/layout/hierarchy3"/>
    <dgm:cxn modelId="{B240A3EB-5B9B-44F2-A899-415B2C1D6604}" type="presOf" srcId="{640BECF4-F98E-47F6-A692-008838C5C249}" destId="{8DA302DD-1920-4240-82F1-B95392A20B54}" srcOrd="0" destOrd="0" presId="urn:microsoft.com/office/officeart/2005/8/layout/hierarchy3"/>
    <dgm:cxn modelId="{049E5DCD-1A34-454F-9D6A-CED01D2CA62D}" type="presOf" srcId="{13AEB2D6-7FE9-441D-9197-8E0C887579B3}" destId="{137397F6-4C49-49F3-A8E7-433F16F7E66F}" srcOrd="0" destOrd="0" presId="urn:microsoft.com/office/officeart/2005/8/layout/hierarchy3"/>
    <dgm:cxn modelId="{2205A17D-593F-4ACD-B667-B18C74B1B9D7}" type="presOf" srcId="{1D67AD60-CD6F-4FC8-A80D-26A754C5ACD0}" destId="{98526FCC-C9BE-4A8C-A3E3-92B7D3D744DE}" srcOrd="0" destOrd="0" presId="urn:microsoft.com/office/officeart/2005/8/layout/hierarchy3"/>
    <dgm:cxn modelId="{8713FF7D-E1EF-4B3D-AA2E-146DCDF99A5F}" type="presOf" srcId="{B3FD4115-E283-4B68-BD18-7E3CD72C9820}" destId="{776311F8-6037-4A61-BA86-E32C3F02444C}" srcOrd="1" destOrd="0" presId="urn:microsoft.com/office/officeart/2005/8/layout/hierarchy3"/>
    <dgm:cxn modelId="{7852AFD0-765C-4724-8A07-CD1C3046B520}" type="presOf" srcId="{77867892-1BCD-4D64-992A-38C23158C4F6}" destId="{1E7EC76B-A6B4-44AE-A404-C02C5FFBC356}" srcOrd="0" destOrd="0" presId="urn:microsoft.com/office/officeart/2005/8/layout/hierarchy3"/>
    <dgm:cxn modelId="{EA127F29-2797-4354-84A7-EA51619137AB}" type="presOf" srcId="{CDF259E4-B35D-42F1-BF97-182D367257BF}" destId="{97E184AD-7BB1-4A4D-919A-C6AB0354E280}" srcOrd="0" destOrd="0" presId="urn:microsoft.com/office/officeart/2005/8/layout/hierarchy3"/>
    <dgm:cxn modelId="{EFFD8A89-F782-4D30-99B0-0D9D7D1AEA59}" type="presOf" srcId="{B3FD4115-E283-4B68-BD18-7E3CD72C9820}" destId="{568DC39F-17F1-4784-B642-322733F47869}" srcOrd="0" destOrd="0" presId="urn:microsoft.com/office/officeart/2005/8/layout/hierarchy3"/>
    <dgm:cxn modelId="{84D2DB08-7A2B-49D4-B4DC-90B3F8325DE5}" srcId="{B3FD4115-E283-4B68-BD18-7E3CD72C9820}" destId="{4B546F7C-19F9-43F3-AE66-8ECA0148F069}" srcOrd="1" destOrd="0" parTransId="{75205D44-8328-4A63-ACC0-72D280F51707}" sibTransId="{2A54153A-20DC-4178-8F67-74D03F02F7AA}"/>
    <dgm:cxn modelId="{2043F59A-D7F4-4EF1-A26F-DB577B2EE3FC}" srcId="{1D67AD60-CD6F-4FC8-A80D-26A754C5ACD0}" destId="{13AEB2D6-7FE9-441D-9197-8E0C887579B3}" srcOrd="1" destOrd="0" parTransId="{6F0142C9-AD22-4E2B-8319-C8FCB07E187E}" sibTransId="{1F1BF7C9-180A-4E19-A1BA-560D30CD88B9}"/>
    <dgm:cxn modelId="{10D41CBC-E675-4C89-B5B4-896E3E9CB369}" type="presOf" srcId="{6F0142C9-AD22-4E2B-8319-C8FCB07E187E}" destId="{1C848056-A0EA-4215-9BC7-EFD330E31C27}" srcOrd="0" destOrd="0" presId="urn:microsoft.com/office/officeart/2005/8/layout/hierarchy3"/>
    <dgm:cxn modelId="{73AEC42E-E2ED-42F8-869C-997689761DAA}" srcId="{6AEF51AD-6A12-4A26-AE97-CD79C6C98E09}" destId="{39D91D57-E795-401F-A822-7AC519817601}" srcOrd="2" destOrd="0" parTransId="{2CB4D000-6E67-48EF-9E53-2FF98730A2CE}" sibTransId="{2895695C-6804-4B10-A58F-6D8DA37E6DA9}"/>
    <dgm:cxn modelId="{4C78516D-7336-4D7D-9FB8-31DCA48CE157}" srcId="{6AEF51AD-6A12-4A26-AE97-CD79C6C98E09}" destId="{1D67AD60-CD6F-4FC8-A80D-26A754C5ACD0}" srcOrd="1" destOrd="0" parTransId="{B83B5886-EB21-4813-9356-406BF82A2E66}" sibTransId="{2C103987-46FC-4B20-9FDD-474C4BA60742}"/>
    <dgm:cxn modelId="{164B9BC3-55DB-4C43-8027-E6DDD4FB4CB4}" type="presOf" srcId="{51157A0E-F26D-4130-BB00-AE37065098EC}" destId="{F3383723-CE2E-40CA-986F-D22F74D46F88}" srcOrd="0" destOrd="0" presId="urn:microsoft.com/office/officeart/2005/8/layout/hierarchy3"/>
    <dgm:cxn modelId="{A5621B6A-B6A9-4E30-B7D9-24E8979A91B0}" type="presOf" srcId="{6AEF51AD-6A12-4A26-AE97-CD79C6C98E09}" destId="{02F53786-5525-4413-87AC-34EE5548BBE3}" srcOrd="0" destOrd="0" presId="urn:microsoft.com/office/officeart/2005/8/layout/hierarchy3"/>
    <dgm:cxn modelId="{D9CD7A4B-A8EB-4CBD-BDFC-0E6058ABBBF6}" type="presOf" srcId="{39D91D57-E795-401F-A822-7AC519817601}" destId="{6528CADE-0717-4D09-A177-D01ED11162EE}" srcOrd="0" destOrd="0" presId="urn:microsoft.com/office/officeart/2005/8/layout/hierarchy3"/>
    <dgm:cxn modelId="{A85F3526-34F8-466E-9D01-B6AFC9DCB2E4}" srcId="{1D67AD60-CD6F-4FC8-A80D-26A754C5ACD0}" destId="{94B6D7B5-DC5B-40AC-8042-C31E17BBA1E6}" srcOrd="0" destOrd="0" parTransId="{640BECF4-F98E-47F6-A692-008838C5C249}" sibTransId="{9350C5C8-127A-4E8B-9E23-E68DA76812C7}"/>
    <dgm:cxn modelId="{3E87B426-D5A2-4578-999F-6F413798A876}" type="presOf" srcId="{1D67AD60-CD6F-4FC8-A80D-26A754C5ACD0}" destId="{A50BDFA5-0E84-4C89-AA0E-2E52E3A91868}" srcOrd="1" destOrd="0" presId="urn:microsoft.com/office/officeart/2005/8/layout/hierarchy3"/>
    <dgm:cxn modelId="{869852A9-7025-4864-9823-2944BEB9A615}" type="presParOf" srcId="{02F53786-5525-4413-87AC-34EE5548BBE3}" destId="{DDFDE413-9860-4535-A7DE-C9B90AD39CC1}" srcOrd="0" destOrd="0" presId="urn:microsoft.com/office/officeart/2005/8/layout/hierarchy3"/>
    <dgm:cxn modelId="{067751E2-88BD-4724-963C-E77670193D7C}" type="presParOf" srcId="{DDFDE413-9860-4535-A7DE-C9B90AD39CC1}" destId="{F1005A03-DD6B-4974-A3C2-3F64685A7CBE}" srcOrd="0" destOrd="0" presId="urn:microsoft.com/office/officeart/2005/8/layout/hierarchy3"/>
    <dgm:cxn modelId="{942F9431-7DDB-468D-9A17-0AD2E371649F}" type="presParOf" srcId="{F1005A03-DD6B-4974-A3C2-3F64685A7CBE}" destId="{568DC39F-17F1-4784-B642-322733F47869}" srcOrd="0" destOrd="0" presId="urn:microsoft.com/office/officeart/2005/8/layout/hierarchy3"/>
    <dgm:cxn modelId="{1F071A0B-16F6-41DE-BBC7-F2D14F8E6F71}" type="presParOf" srcId="{F1005A03-DD6B-4974-A3C2-3F64685A7CBE}" destId="{776311F8-6037-4A61-BA86-E32C3F02444C}" srcOrd="1" destOrd="0" presId="urn:microsoft.com/office/officeart/2005/8/layout/hierarchy3"/>
    <dgm:cxn modelId="{6FFD7770-37DD-4315-9C2F-8EF6F6955E3F}" type="presParOf" srcId="{DDFDE413-9860-4535-A7DE-C9B90AD39CC1}" destId="{C5BCC368-58D2-44E5-ABD0-501B112403D1}" srcOrd="1" destOrd="0" presId="urn:microsoft.com/office/officeart/2005/8/layout/hierarchy3"/>
    <dgm:cxn modelId="{183DD4B0-F012-4EEC-81E1-41368FF506E1}" type="presParOf" srcId="{C5BCC368-58D2-44E5-ABD0-501B112403D1}" destId="{F177150B-EDA7-4CA4-B7E6-17D39485FDD9}" srcOrd="0" destOrd="0" presId="urn:microsoft.com/office/officeart/2005/8/layout/hierarchy3"/>
    <dgm:cxn modelId="{30B7D5FD-4544-484C-ACEB-81BDCE425A39}" type="presParOf" srcId="{C5BCC368-58D2-44E5-ABD0-501B112403D1}" destId="{F3383723-CE2E-40CA-986F-D22F74D46F88}" srcOrd="1" destOrd="0" presId="urn:microsoft.com/office/officeart/2005/8/layout/hierarchy3"/>
    <dgm:cxn modelId="{1242FD96-8745-4741-9F5E-D5DBCD73FD41}" type="presParOf" srcId="{C5BCC368-58D2-44E5-ABD0-501B112403D1}" destId="{42911760-0386-4DF1-B078-89D24EF3F89E}" srcOrd="2" destOrd="0" presId="urn:microsoft.com/office/officeart/2005/8/layout/hierarchy3"/>
    <dgm:cxn modelId="{6FCBBF76-A072-4429-939D-BBACD8195D73}" type="presParOf" srcId="{C5BCC368-58D2-44E5-ABD0-501B112403D1}" destId="{FEED8A3C-87EF-478F-B055-A812885D5FFD}" srcOrd="3" destOrd="0" presId="urn:microsoft.com/office/officeart/2005/8/layout/hierarchy3"/>
    <dgm:cxn modelId="{638C0D56-8BEC-47BB-BEE7-D7430F3248A7}" type="presParOf" srcId="{02F53786-5525-4413-87AC-34EE5548BBE3}" destId="{660C66A6-66D0-47CE-83EA-6345C7E43AE1}" srcOrd="1" destOrd="0" presId="urn:microsoft.com/office/officeart/2005/8/layout/hierarchy3"/>
    <dgm:cxn modelId="{25B34480-ADD8-4D81-AB4D-1F1CB9A6C625}" type="presParOf" srcId="{660C66A6-66D0-47CE-83EA-6345C7E43AE1}" destId="{B2AA16B7-9644-4165-BDDF-E6FF1F39C6FC}" srcOrd="0" destOrd="0" presId="urn:microsoft.com/office/officeart/2005/8/layout/hierarchy3"/>
    <dgm:cxn modelId="{FA26F6D4-B86D-4E73-8AC9-F5EE773E4D3C}" type="presParOf" srcId="{B2AA16B7-9644-4165-BDDF-E6FF1F39C6FC}" destId="{98526FCC-C9BE-4A8C-A3E3-92B7D3D744DE}" srcOrd="0" destOrd="0" presId="urn:microsoft.com/office/officeart/2005/8/layout/hierarchy3"/>
    <dgm:cxn modelId="{CF0254C3-E0F8-462F-82A2-9B0D8DFBA98A}" type="presParOf" srcId="{B2AA16B7-9644-4165-BDDF-E6FF1F39C6FC}" destId="{A50BDFA5-0E84-4C89-AA0E-2E52E3A91868}" srcOrd="1" destOrd="0" presId="urn:microsoft.com/office/officeart/2005/8/layout/hierarchy3"/>
    <dgm:cxn modelId="{813CD012-94BB-4918-874A-E3415D25BD94}" type="presParOf" srcId="{660C66A6-66D0-47CE-83EA-6345C7E43AE1}" destId="{3B31E111-9C71-49D9-A15C-C8A712E54824}" srcOrd="1" destOrd="0" presId="urn:microsoft.com/office/officeart/2005/8/layout/hierarchy3"/>
    <dgm:cxn modelId="{164D23CC-523E-4B5D-9ACB-5F9C22C7F96E}" type="presParOf" srcId="{3B31E111-9C71-49D9-A15C-C8A712E54824}" destId="{8DA302DD-1920-4240-82F1-B95392A20B54}" srcOrd="0" destOrd="0" presId="urn:microsoft.com/office/officeart/2005/8/layout/hierarchy3"/>
    <dgm:cxn modelId="{AB558141-3065-4B6F-88F1-6FA0BD0FF559}" type="presParOf" srcId="{3B31E111-9C71-49D9-A15C-C8A712E54824}" destId="{584E3F7F-223B-4AEB-831D-B263A57271CF}" srcOrd="1" destOrd="0" presId="urn:microsoft.com/office/officeart/2005/8/layout/hierarchy3"/>
    <dgm:cxn modelId="{8C7835DD-8742-42A6-BCB6-C6B5F84CF333}" type="presParOf" srcId="{3B31E111-9C71-49D9-A15C-C8A712E54824}" destId="{1C848056-A0EA-4215-9BC7-EFD330E31C27}" srcOrd="2" destOrd="0" presId="urn:microsoft.com/office/officeart/2005/8/layout/hierarchy3"/>
    <dgm:cxn modelId="{262EA2FE-02E2-4590-8CEC-BBD0DA21B1E0}" type="presParOf" srcId="{3B31E111-9C71-49D9-A15C-C8A712E54824}" destId="{137397F6-4C49-49F3-A8E7-433F16F7E66F}" srcOrd="3" destOrd="0" presId="urn:microsoft.com/office/officeart/2005/8/layout/hierarchy3"/>
    <dgm:cxn modelId="{239C3BEC-0BCD-49AC-BE82-A6A6EDCEB2DD}" type="presParOf" srcId="{3B31E111-9C71-49D9-A15C-C8A712E54824}" destId="{1E7EC76B-A6B4-44AE-A404-C02C5FFBC356}" srcOrd="4" destOrd="0" presId="urn:microsoft.com/office/officeart/2005/8/layout/hierarchy3"/>
    <dgm:cxn modelId="{F7F70464-F646-42B4-B606-2AF55516C318}" type="presParOf" srcId="{3B31E111-9C71-49D9-A15C-C8A712E54824}" destId="{97E184AD-7BB1-4A4D-919A-C6AB0354E280}" srcOrd="5" destOrd="0" presId="urn:microsoft.com/office/officeart/2005/8/layout/hierarchy3"/>
    <dgm:cxn modelId="{61750467-E00F-4399-9F38-F5CB4D47AA14}" type="presParOf" srcId="{02F53786-5525-4413-87AC-34EE5548BBE3}" destId="{82576D4B-BA84-41E3-907C-EC136CB00962}" srcOrd="2" destOrd="0" presId="urn:microsoft.com/office/officeart/2005/8/layout/hierarchy3"/>
    <dgm:cxn modelId="{56DE3E31-28A9-459E-896D-36DEFA08814A}" type="presParOf" srcId="{82576D4B-BA84-41E3-907C-EC136CB00962}" destId="{353F55B4-CDFE-409D-8AD1-44E6CA58653D}" srcOrd="0" destOrd="0" presId="urn:microsoft.com/office/officeart/2005/8/layout/hierarchy3"/>
    <dgm:cxn modelId="{145B6F64-99CA-45DE-B22B-EDC143E059B5}" type="presParOf" srcId="{353F55B4-CDFE-409D-8AD1-44E6CA58653D}" destId="{6528CADE-0717-4D09-A177-D01ED11162EE}" srcOrd="0" destOrd="0" presId="urn:microsoft.com/office/officeart/2005/8/layout/hierarchy3"/>
    <dgm:cxn modelId="{9D1A209F-465E-4911-AA65-705CBA1B72B5}" type="presParOf" srcId="{353F55B4-CDFE-409D-8AD1-44E6CA58653D}" destId="{1C19ED8C-DD2A-4094-9C61-86238BAA5353}" srcOrd="1" destOrd="0" presId="urn:microsoft.com/office/officeart/2005/8/layout/hierarchy3"/>
    <dgm:cxn modelId="{414E8E7C-5A4C-4CC5-B4B5-74B753A288B6}" type="presParOf" srcId="{82576D4B-BA84-41E3-907C-EC136CB00962}" destId="{F87315F7-AA87-41BA-85F3-8599E654C06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EF51AD-6A12-4A26-AE97-CD79C6C98E0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B3FD4115-E283-4B68-BD18-7E3CD72C9820}">
      <dgm:prSet phldrT="[Text]"/>
      <dgm:spPr/>
      <dgm:t>
        <a:bodyPr/>
        <a:lstStyle/>
        <a:p>
          <a:r>
            <a:rPr lang="is-IS" dirty="0" smtClean="0"/>
            <a:t>Frárennsli</a:t>
          </a:r>
          <a:endParaRPr lang="is-IS" dirty="0"/>
        </a:p>
      </dgm:t>
    </dgm:pt>
    <dgm:pt modelId="{535C7D5C-510E-44A6-94BA-7B3E0A12D88E}" type="parTrans" cxnId="{696A8DF2-BC90-4F68-8A04-3C50E44CE1D1}">
      <dgm:prSet/>
      <dgm:spPr/>
      <dgm:t>
        <a:bodyPr/>
        <a:lstStyle/>
        <a:p>
          <a:endParaRPr lang="is-IS"/>
        </a:p>
      </dgm:t>
    </dgm:pt>
    <dgm:pt modelId="{9BB1410F-D245-4594-9EB2-D09DDE055680}" type="sibTrans" cxnId="{696A8DF2-BC90-4F68-8A04-3C50E44CE1D1}">
      <dgm:prSet/>
      <dgm:spPr/>
      <dgm:t>
        <a:bodyPr/>
        <a:lstStyle/>
        <a:p>
          <a:endParaRPr lang="is-IS"/>
        </a:p>
      </dgm:t>
    </dgm:pt>
    <dgm:pt modelId="{1D67AD60-CD6F-4FC8-A80D-26A754C5ACD0}">
      <dgm:prSet phldrT="[Text]"/>
      <dgm:spPr/>
      <dgm:t>
        <a:bodyPr/>
        <a:lstStyle/>
        <a:p>
          <a:r>
            <a:rPr lang="is-IS" smtClean="0"/>
            <a:t>Endurvinnsla</a:t>
          </a:r>
          <a:endParaRPr lang="is-IS" dirty="0"/>
        </a:p>
      </dgm:t>
    </dgm:pt>
    <dgm:pt modelId="{B83B5886-EB21-4813-9356-406BF82A2E66}" type="parTrans" cxnId="{4C78516D-7336-4D7D-9FB8-31DCA48CE157}">
      <dgm:prSet/>
      <dgm:spPr/>
      <dgm:t>
        <a:bodyPr/>
        <a:lstStyle/>
        <a:p>
          <a:endParaRPr lang="is-IS"/>
        </a:p>
      </dgm:t>
    </dgm:pt>
    <dgm:pt modelId="{2C103987-46FC-4B20-9FDD-474C4BA60742}" type="sibTrans" cxnId="{4C78516D-7336-4D7D-9FB8-31DCA48CE157}">
      <dgm:prSet/>
      <dgm:spPr/>
      <dgm:t>
        <a:bodyPr/>
        <a:lstStyle/>
        <a:p>
          <a:endParaRPr lang="is-IS"/>
        </a:p>
      </dgm:t>
    </dgm:pt>
    <dgm:pt modelId="{39D91D57-E795-401F-A822-7AC519817601}">
      <dgm:prSet phldrT="[Text]"/>
      <dgm:spPr/>
      <dgm:t>
        <a:bodyPr/>
        <a:lstStyle/>
        <a:p>
          <a:r>
            <a:rPr lang="is-IS" dirty="0" smtClean="0"/>
            <a:t>Förgun</a:t>
          </a:r>
          <a:endParaRPr lang="is-IS" dirty="0"/>
        </a:p>
      </dgm:t>
    </dgm:pt>
    <dgm:pt modelId="{2CB4D000-6E67-48EF-9E53-2FF98730A2CE}" type="parTrans" cxnId="{73AEC42E-E2ED-42F8-869C-997689761DAA}">
      <dgm:prSet/>
      <dgm:spPr/>
      <dgm:t>
        <a:bodyPr/>
        <a:lstStyle/>
        <a:p>
          <a:endParaRPr lang="is-IS"/>
        </a:p>
      </dgm:t>
    </dgm:pt>
    <dgm:pt modelId="{2895695C-6804-4B10-A58F-6D8DA37E6DA9}" type="sibTrans" cxnId="{73AEC42E-E2ED-42F8-869C-997689761DAA}">
      <dgm:prSet/>
      <dgm:spPr/>
      <dgm:t>
        <a:bodyPr/>
        <a:lstStyle/>
        <a:p>
          <a:endParaRPr lang="is-IS"/>
        </a:p>
      </dgm:t>
    </dgm:pt>
    <dgm:pt modelId="{51157A0E-F26D-4130-BB00-AE37065098EC}">
      <dgm:prSet phldrT="[Text]"/>
      <dgm:spPr/>
      <dgm:t>
        <a:bodyPr/>
        <a:lstStyle/>
        <a:p>
          <a:pPr algn="ctr"/>
          <a:r>
            <a:rPr lang="is-IS" dirty="0" smtClean="0"/>
            <a:t>Samstarf við sveitafélög</a:t>
          </a:r>
          <a:endParaRPr lang="is-IS" dirty="0"/>
        </a:p>
      </dgm:t>
    </dgm:pt>
    <dgm:pt modelId="{B808A4A5-76F4-4613-9F84-33E2B3300491}" type="parTrans" cxnId="{A728851F-8A9E-4A27-AAD0-65846C361151}">
      <dgm:prSet/>
      <dgm:spPr/>
      <dgm:t>
        <a:bodyPr/>
        <a:lstStyle/>
        <a:p>
          <a:endParaRPr lang="is-IS"/>
        </a:p>
      </dgm:t>
    </dgm:pt>
    <dgm:pt modelId="{6D571ACC-5B1D-4F2F-90D9-7103F778C295}" type="sibTrans" cxnId="{A728851F-8A9E-4A27-AAD0-65846C361151}">
      <dgm:prSet/>
      <dgm:spPr/>
      <dgm:t>
        <a:bodyPr/>
        <a:lstStyle/>
        <a:p>
          <a:endParaRPr lang="is-IS"/>
        </a:p>
      </dgm:t>
    </dgm:pt>
    <dgm:pt modelId="{94B6D7B5-DC5B-40AC-8042-C31E17BBA1E6}">
      <dgm:prSet phldrT="[Text]"/>
      <dgm:spPr/>
      <dgm:t>
        <a:bodyPr/>
        <a:lstStyle/>
        <a:p>
          <a:pPr algn="ctr"/>
          <a:r>
            <a:rPr lang="is-IS" dirty="0" smtClean="0"/>
            <a:t>Finna markað fyrir aukaafurðir</a:t>
          </a:r>
          <a:endParaRPr lang="is-IS" dirty="0"/>
        </a:p>
      </dgm:t>
    </dgm:pt>
    <dgm:pt modelId="{640BECF4-F98E-47F6-A692-008838C5C249}" type="parTrans" cxnId="{A85F3526-34F8-466E-9D01-B6AFC9DCB2E4}">
      <dgm:prSet/>
      <dgm:spPr/>
      <dgm:t>
        <a:bodyPr/>
        <a:lstStyle/>
        <a:p>
          <a:endParaRPr lang="is-IS"/>
        </a:p>
      </dgm:t>
    </dgm:pt>
    <dgm:pt modelId="{9350C5C8-127A-4E8B-9E23-E68DA76812C7}" type="sibTrans" cxnId="{A85F3526-34F8-466E-9D01-B6AFC9DCB2E4}">
      <dgm:prSet/>
      <dgm:spPr/>
      <dgm:t>
        <a:bodyPr/>
        <a:lstStyle/>
        <a:p>
          <a:endParaRPr lang="is-IS"/>
        </a:p>
      </dgm:t>
    </dgm:pt>
    <dgm:pt modelId="{4B546F7C-19F9-43F3-AE66-8ECA0148F069}">
      <dgm:prSet phldrT="[Text]"/>
      <dgm:spPr/>
      <dgm:t>
        <a:bodyPr/>
        <a:lstStyle/>
        <a:p>
          <a:pPr algn="ctr"/>
          <a:r>
            <a:rPr lang="is-IS" dirty="0" smtClean="0"/>
            <a:t>Hreinsibúnaður kominn hjá fyrirtækjum</a:t>
          </a:r>
          <a:endParaRPr lang="is-IS" dirty="0"/>
        </a:p>
      </dgm:t>
    </dgm:pt>
    <dgm:pt modelId="{75205D44-8328-4A63-ACC0-72D280F51707}" type="parTrans" cxnId="{84D2DB08-7A2B-49D4-B4DC-90B3F8325DE5}">
      <dgm:prSet/>
      <dgm:spPr/>
      <dgm:t>
        <a:bodyPr/>
        <a:lstStyle/>
        <a:p>
          <a:endParaRPr lang="is-IS"/>
        </a:p>
      </dgm:t>
    </dgm:pt>
    <dgm:pt modelId="{2A54153A-20DC-4178-8F67-74D03F02F7AA}" type="sibTrans" cxnId="{84D2DB08-7A2B-49D4-B4DC-90B3F8325DE5}">
      <dgm:prSet/>
      <dgm:spPr/>
      <dgm:t>
        <a:bodyPr/>
        <a:lstStyle/>
        <a:p>
          <a:endParaRPr lang="is-IS"/>
        </a:p>
      </dgm:t>
    </dgm:pt>
    <dgm:pt modelId="{13AEB2D6-7FE9-441D-9197-8E0C887579B3}">
      <dgm:prSet phldrT="[Text]"/>
      <dgm:spPr/>
      <dgm:t>
        <a:bodyPr/>
        <a:lstStyle/>
        <a:p>
          <a:pPr algn="ctr"/>
          <a:r>
            <a:rPr lang="is-IS" dirty="0" smtClean="0"/>
            <a:t>Endurnýting með jarðgerð hefur aukist</a:t>
          </a:r>
          <a:endParaRPr lang="is-IS" dirty="0"/>
        </a:p>
      </dgm:t>
    </dgm:pt>
    <dgm:pt modelId="{6F0142C9-AD22-4E2B-8319-C8FCB07E187E}" type="parTrans" cxnId="{2043F59A-D7F4-4EF1-A26F-DB577B2EE3FC}">
      <dgm:prSet/>
      <dgm:spPr/>
      <dgm:t>
        <a:bodyPr/>
        <a:lstStyle/>
        <a:p>
          <a:endParaRPr lang="is-IS"/>
        </a:p>
      </dgm:t>
    </dgm:pt>
    <dgm:pt modelId="{1F1BF7C9-180A-4E19-A1BA-560D30CD88B9}" type="sibTrans" cxnId="{2043F59A-D7F4-4EF1-A26F-DB577B2EE3FC}">
      <dgm:prSet/>
      <dgm:spPr/>
      <dgm:t>
        <a:bodyPr/>
        <a:lstStyle/>
        <a:p>
          <a:endParaRPr lang="is-IS"/>
        </a:p>
      </dgm:t>
    </dgm:pt>
    <dgm:pt modelId="{02A880E1-DF01-4561-8BB3-810366111392}">
      <dgm:prSet phldrT="[Text]"/>
      <dgm:spPr/>
      <dgm:t>
        <a:bodyPr/>
        <a:lstStyle/>
        <a:p>
          <a:pPr algn="ctr"/>
          <a:r>
            <a:rPr lang="is-IS" dirty="0" smtClean="0"/>
            <a:t>Brennsluofnar settir upp fyrir áhættuúrgang hjá sláturhúsum </a:t>
          </a:r>
          <a:endParaRPr lang="is-IS" dirty="0"/>
        </a:p>
      </dgm:t>
    </dgm:pt>
    <dgm:pt modelId="{AA27350C-EE94-47F9-A494-D660610E8854}" type="parTrans" cxnId="{91E6FBEB-EBE9-4FC7-8959-AE522CE6F3C8}">
      <dgm:prSet/>
      <dgm:spPr/>
      <dgm:t>
        <a:bodyPr/>
        <a:lstStyle/>
        <a:p>
          <a:endParaRPr lang="is-IS"/>
        </a:p>
      </dgm:t>
    </dgm:pt>
    <dgm:pt modelId="{62688273-DDB8-40E4-9FD6-D219D2F617CD}" type="sibTrans" cxnId="{91E6FBEB-EBE9-4FC7-8959-AE522CE6F3C8}">
      <dgm:prSet/>
      <dgm:spPr/>
      <dgm:t>
        <a:bodyPr/>
        <a:lstStyle/>
        <a:p>
          <a:endParaRPr lang="is-IS"/>
        </a:p>
      </dgm:t>
    </dgm:pt>
    <dgm:pt modelId="{6C051B15-922C-4267-86E7-20DA4BA39F29}">
      <dgm:prSet phldrT="[Text]"/>
      <dgm:spPr/>
      <dgm:t>
        <a:bodyPr/>
        <a:lstStyle/>
        <a:p>
          <a:pPr algn="ctr"/>
          <a:r>
            <a:rPr lang="is-IS" dirty="0" smtClean="0"/>
            <a:t>Aukin krafa um að lífrænn úrgangur fari ekki í urðun</a:t>
          </a:r>
          <a:endParaRPr lang="is-IS" dirty="0"/>
        </a:p>
      </dgm:t>
    </dgm:pt>
    <dgm:pt modelId="{1AB909D0-008C-4B28-B0E6-0937F8B4A385}" type="parTrans" cxnId="{980A597A-B17A-4547-9046-2C6378D9181A}">
      <dgm:prSet/>
      <dgm:spPr/>
      <dgm:t>
        <a:bodyPr/>
        <a:lstStyle/>
        <a:p>
          <a:endParaRPr lang="is-IS"/>
        </a:p>
      </dgm:t>
    </dgm:pt>
    <dgm:pt modelId="{76CA861C-C35F-4ABE-9728-EE545EC418B3}" type="sibTrans" cxnId="{980A597A-B17A-4547-9046-2C6378D9181A}">
      <dgm:prSet/>
      <dgm:spPr/>
      <dgm:t>
        <a:bodyPr/>
        <a:lstStyle/>
        <a:p>
          <a:endParaRPr lang="is-IS"/>
        </a:p>
      </dgm:t>
    </dgm:pt>
    <dgm:pt modelId="{CDF259E4-B35D-42F1-BF97-182D367257BF}">
      <dgm:prSet phldrT="[Text]"/>
      <dgm:spPr/>
      <dgm:t>
        <a:bodyPr/>
        <a:lstStyle/>
        <a:p>
          <a:pPr algn="ctr"/>
          <a:r>
            <a:rPr lang="is-IS" dirty="0" smtClean="0"/>
            <a:t>Nýsköpun, m.a. Lækningavörur úr aukaafurðum</a:t>
          </a:r>
          <a:endParaRPr lang="is-IS" dirty="0"/>
        </a:p>
      </dgm:t>
    </dgm:pt>
    <dgm:pt modelId="{77867892-1BCD-4D64-992A-38C23158C4F6}" type="parTrans" cxnId="{7FC9DF7E-95E7-4649-A4AA-977A8A9C900D}">
      <dgm:prSet/>
      <dgm:spPr/>
      <dgm:t>
        <a:bodyPr/>
        <a:lstStyle/>
        <a:p>
          <a:endParaRPr lang="is-IS"/>
        </a:p>
      </dgm:t>
    </dgm:pt>
    <dgm:pt modelId="{51A08DF2-4B73-4D6B-90DA-47AE62DF5508}" type="sibTrans" cxnId="{7FC9DF7E-95E7-4649-A4AA-977A8A9C900D}">
      <dgm:prSet/>
      <dgm:spPr/>
      <dgm:t>
        <a:bodyPr/>
        <a:lstStyle/>
        <a:p>
          <a:endParaRPr lang="is-IS"/>
        </a:p>
      </dgm:t>
    </dgm:pt>
    <dgm:pt modelId="{02F53786-5525-4413-87AC-34EE5548BBE3}" type="pres">
      <dgm:prSet presAssocID="{6AEF51AD-6A12-4A26-AE97-CD79C6C98E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DDFDE413-9860-4535-A7DE-C9B90AD39CC1}" type="pres">
      <dgm:prSet presAssocID="{B3FD4115-E283-4B68-BD18-7E3CD72C9820}" presName="root" presStyleCnt="0"/>
      <dgm:spPr/>
    </dgm:pt>
    <dgm:pt modelId="{F1005A03-DD6B-4974-A3C2-3F64685A7CBE}" type="pres">
      <dgm:prSet presAssocID="{B3FD4115-E283-4B68-BD18-7E3CD72C9820}" presName="rootComposite" presStyleCnt="0"/>
      <dgm:spPr/>
    </dgm:pt>
    <dgm:pt modelId="{568DC39F-17F1-4784-B642-322733F47869}" type="pres">
      <dgm:prSet presAssocID="{B3FD4115-E283-4B68-BD18-7E3CD72C9820}" presName="rootText" presStyleLbl="node1" presStyleIdx="0" presStyleCnt="3"/>
      <dgm:spPr/>
      <dgm:t>
        <a:bodyPr/>
        <a:lstStyle/>
        <a:p>
          <a:endParaRPr lang="is-IS"/>
        </a:p>
      </dgm:t>
    </dgm:pt>
    <dgm:pt modelId="{776311F8-6037-4A61-BA86-E32C3F02444C}" type="pres">
      <dgm:prSet presAssocID="{B3FD4115-E283-4B68-BD18-7E3CD72C9820}" presName="rootConnector" presStyleLbl="node1" presStyleIdx="0" presStyleCnt="3"/>
      <dgm:spPr/>
      <dgm:t>
        <a:bodyPr/>
        <a:lstStyle/>
        <a:p>
          <a:endParaRPr lang="is-IS"/>
        </a:p>
      </dgm:t>
    </dgm:pt>
    <dgm:pt modelId="{C5BCC368-58D2-44E5-ABD0-501B112403D1}" type="pres">
      <dgm:prSet presAssocID="{B3FD4115-E283-4B68-BD18-7E3CD72C9820}" presName="childShape" presStyleCnt="0"/>
      <dgm:spPr/>
    </dgm:pt>
    <dgm:pt modelId="{F177150B-EDA7-4CA4-B7E6-17D39485FDD9}" type="pres">
      <dgm:prSet presAssocID="{B808A4A5-76F4-4613-9F84-33E2B3300491}" presName="Name13" presStyleLbl="parChTrans1D2" presStyleIdx="0" presStyleCnt="7"/>
      <dgm:spPr/>
      <dgm:t>
        <a:bodyPr/>
        <a:lstStyle/>
        <a:p>
          <a:endParaRPr lang="is-IS"/>
        </a:p>
      </dgm:t>
    </dgm:pt>
    <dgm:pt modelId="{F3383723-CE2E-40CA-986F-D22F74D46F88}" type="pres">
      <dgm:prSet presAssocID="{51157A0E-F26D-4130-BB00-AE37065098EC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2911760-0386-4DF1-B078-89D24EF3F89E}" type="pres">
      <dgm:prSet presAssocID="{75205D44-8328-4A63-ACC0-72D280F51707}" presName="Name13" presStyleLbl="parChTrans1D2" presStyleIdx="1" presStyleCnt="7"/>
      <dgm:spPr/>
      <dgm:t>
        <a:bodyPr/>
        <a:lstStyle/>
        <a:p>
          <a:endParaRPr lang="is-IS"/>
        </a:p>
      </dgm:t>
    </dgm:pt>
    <dgm:pt modelId="{FEED8A3C-87EF-478F-B055-A812885D5FFD}" type="pres">
      <dgm:prSet presAssocID="{4B546F7C-19F9-43F3-AE66-8ECA0148F069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60C66A6-66D0-47CE-83EA-6345C7E43AE1}" type="pres">
      <dgm:prSet presAssocID="{1D67AD60-CD6F-4FC8-A80D-26A754C5ACD0}" presName="root" presStyleCnt="0"/>
      <dgm:spPr/>
    </dgm:pt>
    <dgm:pt modelId="{B2AA16B7-9644-4165-BDDF-E6FF1F39C6FC}" type="pres">
      <dgm:prSet presAssocID="{1D67AD60-CD6F-4FC8-A80D-26A754C5ACD0}" presName="rootComposite" presStyleCnt="0"/>
      <dgm:spPr/>
    </dgm:pt>
    <dgm:pt modelId="{98526FCC-C9BE-4A8C-A3E3-92B7D3D744DE}" type="pres">
      <dgm:prSet presAssocID="{1D67AD60-CD6F-4FC8-A80D-26A754C5ACD0}" presName="rootText" presStyleLbl="node1" presStyleIdx="1" presStyleCnt="3"/>
      <dgm:spPr/>
      <dgm:t>
        <a:bodyPr/>
        <a:lstStyle/>
        <a:p>
          <a:endParaRPr lang="is-IS"/>
        </a:p>
      </dgm:t>
    </dgm:pt>
    <dgm:pt modelId="{A50BDFA5-0E84-4C89-AA0E-2E52E3A91868}" type="pres">
      <dgm:prSet presAssocID="{1D67AD60-CD6F-4FC8-A80D-26A754C5ACD0}" presName="rootConnector" presStyleLbl="node1" presStyleIdx="1" presStyleCnt="3"/>
      <dgm:spPr/>
      <dgm:t>
        <a:bodyPr/>
        <a:lstStyle/>
        <a:p>
          <a:endParaRPr lang="is-IS"/>
        </a:p>
      </dgm:t>
    </dgm:pt>
    <dgm:pt modelId="{3B31E111-9C71-49D9-A15C-C8A712E54824}" type="pres">
      <dgm:prSet presAssocID="{1D67AD60-CD6F-4FC8-A80D-26A754C5ACD0}" presName="childShape" presStyleCnt="0"/>
      <dgm:spPr/>
    </dgm:pt>
    <dgm:pt modelId="{8DA302DD-1920-4240-82F1-B95392A20B54}" type="pres">
      <dgm:prSet presAssocID="{640BECF4-F98E-47F6-A692-008838C5C249}" presName="Name13" presStyleLbl="parChTrans1D2" presStyleIdx="2" presStyleCnt="7"/>
      <dgm:spPr/>
      <dgm:t>
        <a:bodyPr/>
        <a:lstStyle/>
        <a:p>
          <a:endParaRPr lang="is-IS"/>
        </a:p>
      </dgm:t>
    </dgm:pt>
    <dgm:pt modelId="{584E3F7F-223B-4AEB-831D-B263A57271CF}" type="pres">
      <dgm:prSet presAssocID="{94B6D7B5-DC5B-40AC-8042-C31E17BBA1E6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1C848056-A0EA-4215-9BC7-EFD330E31C27}" type="pres">
      <dgm:prSet presAssocID="{6F0142C9-AD22-4E2B-8319-C8FCB07E187E}" presName="Name13" presStyleLbl="parChTrans1D2" presStyleIdx="3" presStyleCnt="7"/>
      <dgm:spPr/>
      <dgm:t>
        <a:bodyPr/>
        <a:lstStyle/>
        <a:p>
          <a:endParaRPr lang="is-IS"/>
        </a:p>
      </dgm:t>
    </dgm:pt>
    <dgm:pt modelId="{137397F6-4C49-49F3-A8E7-433F16F7E66F}" type="pres">
      <dgm:prSet presAssocID="{13AEB2D6-7FE9-441D-9197-8E0C887579B3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1E7EC76B-A6B4-44AE-A404-C02C5FFBC356}" type="pres">
      <dgm:prSet presAssocID="{77867892-1BCD-4D64-992A-38C23158C4F6}" presName="Name13" presStyleLbl="parChTrans1D2" presStyleIdx="4" presStyleCnt="7"/>
      <dgm:spPr/>
      <dgm:t>
        <a:bodyPr/>
        <a:lstStyle/>
        <a:p>
          <a:endParaRPr lang="is-IS"/>
        </a:p>
      </dgm:t>
    </dgm:pt>
    <dgm:pt modelId="{97E184AD-7BB1-4A4D-919A-C6AB0354E280}" type="pres">
      <dgm:prSet presAssocID="{CDF259E4-B35D-42F1-BF97-182D367257BF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2576D4B-BA84-41E3-907C-EC136CB00962}" type="pres">
      <dgm:prSet presAssocID="{39D91D57-E795-401F-A822-7AC519817601}" presName="root" presStyleCnt="0"/>
      <dgm:spPr/>
    </dgm:pt>
    <dgm:pt modelId="{353F55B4-CDFE-409D-8AD1-44E6CA58653D}" type="pres">
      <dgm:prSet presAssocID="{39D91D57-E795-401F-A822-7AC519817601}" presName="rootComposite" presStyleCnt="0"/>
      <dgm:spPr/>
    </dgm:pt>
    <dgm:pt modelId="{6528CADE-0717-4D09-A177-D01ED11162EE}" type="pres">
      <dgm:prSet presAssocID="{39D91D57-E795-401F-A822-7AC519817601}" presName="rootText" presStyleLbl="node1" presStyleIdx="2" presStyleCnt="3"/>
      <dgm:spPr/>
      <dgm:t>
        <a:bodyPr/>
        <a:lstStyle/>
        <a:p>
          <a:endParaRPr lang="is-IS"/>
        </a:p>
      </dgm:t>
    </dgm:pt>
    <dgm:pt modelId="{1C19ED8C-DD2A-4094-9C61-86238BAA5353}" type="pres">
      <dgm:prSet presAssocID="{39D91D57-E795-401F-A822-7AC519817601}" presName="rootConnector" presStyleLbl="node1" presStyleIdx="2" presStyleCnt="3"/>
      <dgm:spPr/>
      <dgm:t>
        <a:bodyPr/>
        <a:lstStyle/>
        <a:p>
          <a:endParaRPr lang="is-IS"/>
        </a:p>
      </dgm:t>
    </dgm:pt>
    <dgm:pt modelId="{F87315F7-AA87-41BA-85F3-8599E654C06A}" type="pres">
      <dgm:prSet presAssocID="{39D91D57-E795-401F-A822-7AC519817601}" presName="childShape" presStyleCnt="0"/>
      <dgm:spPr/>
    </dgm:pt>
    <dgm:pt modelId="{B099CE7E-2590-40C2-878F-131B8E9AFD38}" type="pres">
      <dgm:prSet presAssocID="{AA27350C-EE94-47F9-A494-D660610E8854}" presName="Name13" presStyleLbl="parChTrans1D2" presStyleIdx="5" presStyleCnt="7"/>
      <dgm:spPr/>
      <dgm:t>
        <a:bodyPr/>
        <a:lstStyle/>
        <a:p>
          <a:endParaRPr lang="is-IS"/>
        </a:p>
      </dgm:t>
    </dgm:pt>
    <dgm:pt modelId="{CF0264D5-9CAB-4003-B504-8A81CF7616C1}" type="pres">
      <dgm:prSet presAssocID="{02A880E1-DF01-4561-8BB3-810366111392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9EC44110-EE32-4050-9F81-2283CBD7AA96}" type="pres">
      <dgm:prSet presAssocID="{1AB909D0-008C-4B28-B0E6-0937F8B4A385}" presName="Name13" presStyleLbl="parChTrans1D2" presStyleIdx="6" presStyleCnt="7"/>
      <dgm:spPr/>
      <dgm:t>
        <a:bodyPr/>
        <a:lstStyle/>
        <a:p>
          <a:endParaRPr lang="is-IS"/>
        </a:p>
      </dgm:t>
    </dgm:pt>
    <dgm:pt modelId="{C695C845-76D0-4A6A-BBC1-D55E62464600}" type="pres">
      <dgm:prSet presAssocID="{6C051B15-922C-4267-86E7-20DA4BA39F29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2C1864B0-9C4B-4B47-9490-E085C7AF2F0D}" type="presOf" srcId="{02A880E1-DF01-4561-8BB3-810366111392}" destId="{CF0264D5-9CAB-4003-B504-8A81CF7616C1}" srcOrd="0" destOrd="0" presId="urn:microsoft.com/office/officeart/2005/8/layout/hierarchy3"/>
    <dgm:cxn modelId="{21D545EA-127B-4935-BDE1-5EB7B55C1824}" type="presOf" srcId="{4B546F7C-19F9-43F3-AE66-8ECA0148F069}" destId="{FEED8A3C-87EF-478F-B055-A812885D5FFD}" srcOrd="0" destOrd="0" presId="urn:microsoft.com/office/officeart/2005/8/layout/hierarchy3"/>
    <dgm:cxn modelId="{696A8DF2-BC90-4F68-8A04-3C50E44CE1D1}" srcId="{6AEF51AD-6A12-4A26-AE97-CD79C6C98E09}" destId="{B3FD4115-E283-4B68-BD18-7E3CD72C9820}" srcOrd="0" destOrd="0" parTransId="{535C7D5C-510E-44A6-94BA-7B3E0A12D88E}" sibTransId="{9BB1410F-D245-4594-9EB2-D09DDE055680}"/>
    <dgm:cxn modelId="{73042EDB-D4E3-466A-87A9-902238E1802A}" type="presOf" srcId="{39D91D57-E795-401F-A822-7AC519817601}" destId="{6528CADE-0717-4D09-A177-D01ED11162EE}" srcOrd="0" destOrd="0" presId="urn:microsoft.com/office/officeart/2005/8/layout/hierarchy3"/>
    <dgm:cxn modelId="{7FC9DF7E-95E7-4649-A4AA-977A8A9C900D}" srcId="{1D67AD60-CD6F-4FC8-A80D-26A754C5ACD0}" destId="{CDF259E4-B35D-42F1-BF97-182D367257BF}" srcOrd="2" destOrd="0" parTransId="{77867892-1BCD-4D64-992A-38C23158C4F6}" sibTransId="{51A08DF2-4B73-4D6B-90DA-47AE62DF5508}"/>
    <dgm:cxn modelId="{A728851F-8A9E-4A27-AAD0-65846C361151}" srcId="{B3FD4115-E283-4B68-BD18-7E3CD72C9820}" destId="{51157A0E-F26D-4130-BB00-AE37065098EC}" srcOrd="0" destOrd="0" parTransId="{B808A4A5-76F4-4613-9F84-33E2B3300491}" sibTransId="{6D571ACC-5B1D-4F2F-90D9-7103F778C295}"/>
    <dgm:cxn modelId="{429FFDA4-E5E8-496C-BA87-61D4415C23BA}" type="presOf" srcId="{1AB909D0-008C-4B28-B0E6-0937F8B4A385}" destId="{9EC44110-EE32-4050-9F81-2283CBD7AA96}" srcOrd="0" destOrd="0" presId="urn:microsoft.com/office/officeart/2005/8/layout/hierarchy3"/>
    <dgm:cxn modelId="{6535D82E-0AE6-4A47-B0B3-56888644B379}" type="presOf" srcId="{77867892-1BCD-4D64-992A-38C23158C4F6}" destId="{1E7EC76B-A6B4-44AE-A404-C02C5FFBC356}" srcOrd="0" destOrd="0" presId="urn:microsoft.com/office/officeart/2005/8/layout/hierarchy3"/>
    <dgm:cxn modelId="{980A597A-B17A-4547-9046-2C6378D9181A}" srcId="{39D91D57-E795-401F-A822-7AC519817601}" destId="{6C051B15-922C-4267-86E7-20DA4BA39F29}" srcOrd="1" destOrd="0" parTransId="{1AB909D0-008C-4B28-B0E6-0937F8B4A385}" sibTransId="{76CA861C-C35F-4ABE-9728-EE545EC418B3}"/>
    <dgm:cxn modelId="{6A5B0EEB-8B15-4C63-9E5B-BEC653B53741}" type="presOf" srcId="{94B6D7B5-DC5B-40AC-8042-C31E17BBA1E6}" destId="{584E3F7F-223B-4AEB-831D-B263A57271CF}" srcOrd="0" destOrd="0" presId="urn:microsoft.com/office/officeart/2005/8/layout/hierarchy3"/>
    <dgm:cxn modelId="{12338920-EA3A-4A53-B483-0144F66CE498}" type="presOf" srcId="{6AEF51AD-6A12-4A26-AE97-CD79C6C98E09}" destId="{02F53786-5525-4413-87AC-34EE5548BBE3}" srcOrd="0" destOrd="0" presId="urn:microsoft.com/office/officeart/2005/8/layout/hierarchy3"/>
    <dgm:cxn modelId="{A19C8918-195B-4A41-9DC2-562E7E38E0FC}" type="presOf" srcId="{39D91D57-E795-401F-A822-7AC519817601}" destId="{1C19ED8C-DD2A-4094-9C61-86238BAA5353}" srcOrd="1" destOrd="0" presId="urn:microsoft.com/office/officeart/2005/8/layout/hierarchy3"/>
    <dgm:cxn modelId="{84D2DB08-7A2B-49D4-B4DC-90B3F8325DE5}" srcId="{B3FD4115-E283-4B68-BD18-7E3CD72C9820}" destId="{4B546F7C-19F9-43F3-AE66-8ECA0148F069}" srcOrd="1" destOrd="0" parTransId="{75205D44-8328-4A63-ACC0-72D280F51707}" sibTransId="{2A54153A-20DC-4178-8F67-74D03F02F7AA}"/>
    <dgm:cxn modelId="{4AA12157-2999-4CA9-8E2B-79A936B12516}" type="presOf" srcId="{CDF259E4-B35D-42F1-BF97-182D367257BF}" destId="{97E184AD-7BB1-4A4D-919A-C6AB0354E280}" srcOrd="0" destOrd="0" presId="urn:microsoft.com/office/officeart/2005/8/layout/hierarchy3"/>
    <dgm:cxn modelId="{D2B0D494-69E5-48D5-A4DA-778B1607B509}" type="presOf" srcId="{B808A4A5-76F4-4613-9F84-33E2B3300491}" destId="{F177150B-EDA7-4CA4-B7E6-17D39485FDD9}" srcOrd="0" destOrd="0" presId="urn:microsoft.com/office/officeart/2005/8/layout/hierarchy3"/>
    <dgm:cxn modelId="{91E6FBEB-EBE9-4FC7-8959-AE522CE6F3C8}" srcId="{39D91D57-E795-401F-A822-7AC519817601}" destId="{02A880E1-DF01-4561-8BB3-810366111392}" srcOrd="0" destOrd="0" parTransId="{AA27350C-EE94-47F9-A494-D660610E8854}" sibTransId="{62688273-DDB8-40E4-9FD6-D219D2F617CD}"/>
    <dgm:cxn modelId="{50F702F8-3473-4D41-9DED-62AC5C776880}" type="presOf" srcId="{6C051B15-922C-4267-86E7-20DA4BA39F29}" destId="{C695C845-76D0-4A6A-BBC1-D55E62464600}" srcOrd="0" destOrd="0" presId="urn:microsoft.com/office/officeart/2005/8/layout/hierarchy3"/>
    <dgm:cxn modelId="{2043F59A-D7F4-4EF1-A26F-DB577B2EE3FC}" srcId="{1D67AD60-CD6F-4FC8-A80D-26A754C5ACD0}" destId="{13AEB2D6-7FE9-441D-9197-8E0C887579B3}" srcOrd="1" destOrd="0" parTransId="{6F0142C9-AD22-4E2B-8319-C8FCB07E187E}" sibTransId="{1F1BF7C9-180A-4E19-A1BA-560D30CD88B9}"/>
    <dgm:cxn modelId="{84AE9051-D5D3-4EC9-A0B7-BE7998BBBC81}" type="presOf" srcId="{640BECF4-F98E-47F6-A692-008838C5C249}" destId="{8DA302DD-1920-4240-82F1-B95392A20B54}" srcOrd="0" destOrd="0" presId="urn:microsoft.com/office/officeart/2005/8/layout/hierarchy3"/>
    <dgm:cxn modelId="{B6139E1D-69B4-40A0-84E1-FC1FAD05E892}" type="presOf" srcId="{51157A0E-F26D-4130-BB00-AE37065098EC}" destId="{F3383723-CE2E-40CA-986F-D22F74D46F88}" srcOrd="0" destOrd="0" presId="urn:microsoft.com/office/officeart/2005/8/layout/hierarchy3"/>
    <dgm:cxn modelId="{8CA047AE-F1F6-498B-8600-F192AA9ACB91}" type="presOf" srcId="{B3FD4115-E283-4B68-BD18-7E3CD72C9820}" destId="{776311F8-6037-4A61-BA86-E32C3F02444C}" srcOrd="1" destOrd="0" presId="urn:microsoft.com/office/officeart/2005/8/layout/hierarchy3"/>
    <dgm:cxn modelId="{CE3849C5-77DB-46E0-9AE9-19541E6CD52A}" type="presOf" srcId="{13AEB2D6-7FE9-441D-9197-8E0C887579B3}" destId="{137397F6-4C49-49F3-A8E7-433F16F7E66F}" srcOrd="0" destOrd="0" presId="urn:microsoft.com/office/officeart/2005/8/layout/hierarchy3"/>
    <dgm:cxn modelId="{A576E554-2BF6-45EF-9B2F-315AFF1E6B28}" type="presOf" srcId="{AA27350C-EE94-47F9-A494-D660610E8854}" destId="{B099CE7E-2590-40C2-878F-131B8E9AFD38}" srcOrd="0" destOrd="0" presId="urn:microsoft.com/office/officeart/2005/8/layout/hierarchy3"/>
    <dgm:cxn modelId="{73AEC42E-E2ED-42F8-869C-997689761DAA}" srcId="{6AEF51AD-6A12-4A26-AE97-CD79C6C98E09}" destId="{39D91D57-E795-401F-A822-7AC519817601}" srcOrd="2" destOrd="0" parTransId="{2CB4D000-6E67-48EF-9E53-2FF98730A2CE}" sibTransId="{2895695C-6804-4B10-A58F-6D8DA37E6DA9}"/>
    <dgm:cxn modelId="{4C78516D-7336-4D7D-9FB8-31DCA48CE157}" srcId="{6AEF51AD-6A12-4A26-AE97-CD79C6C98E09}" destId="{1D67AD60-CD6F-4FC8-A80D-26A754C5ACD0}" srcOrd="1" destOrd="0" parTransId="{B83B5886-EB21-4813-9356-406BF82A2E66}" sibTransId="{2C103987-46FC-4B20-9FDD-474C4BA60742}"/>
    <dgm:cxn modelId="{A85F3526-34F8-466E-9D01-B6AFC9DCB2E4}" srcId="{1D67AD60-CD6F-4FC8-A80D-26A754C5ACD0}" destId="{94B6D7B5-DC5B-40AC-8042-C31E17BBA1E6}" srcOrd="0" destOrd="0" parTransId="{640BECF4-F98E-47F6-A692-008838C5C249}" sibTransId="{9350C5C8-127A-4E8B-9E23-E68DA76812C7}"/>
    <dgm:cxn modelId="{53A89EEB-688B-44DD-81F3-7E573B0ED284}" type="presOf" srcId="{1D67AD60-CD6F-4FC8-A80D-26A754C5ACD0}" destId="{98526FCC-C9BE-4A8C-A3E3-92B7D3D744DE}" srcOrd="0" destOrd="0" presId="urn:microsoft.com/office/officeart/2005/8/layout/hierarchy3"/>
    <dgm:cxn modelId="{7983C9CA-F625-43BC-BA5F-C87DB34C2A73}" type="presOf" srcId="{1D67AD60-CD6F-4FC8-A80D-26A754C5ACD0}" destId="{A50BDFA5-0E84-4C89-AA0E-2E52E3A91868}" srcOrd="1" destOrd="0" presId="urn:microsoft.com/office/officeart/2005/8/layout/hierarchy3"/>
    <dgm:cxn modelId="{6FF630C8-20C1-4D5A-B40D-C6A6C1821EE0}" type="presOf" srcId="{75205D44-8328-4A63-ACC0-72D280F51707}" destId="{42911760-0386-4DF1-B078-89D24EF3F89E}" srcOrd="0" destOrd="0" presId="urn:microsoft.com/office/officeart/2005/8/layout/hierarchy3"/>
    <dgm:cxn modelId="{A0372AF9-7F13-4DBD-B485-40B6A83FF056}" type="presOf" srcId="{6F0142C9-AD22-4E2B-8319-C8FCB07E187E}" destId="{1C848056-A0EA-4215-9BC7-EFD330E31C27}" srcOrd="0" destOrd="0" presId="urn:microsoft.com/office/officeart/2005/8/layout/hierarchy3"/>
    <dgm:cxn modelId="{9444DC45-4746-4218-8764-652628CE84D9}" type="presOf" srcId="{B3FD4115-E283-4B68-BD18-7E3CD72C9820}" destId="{568DC39F-17F1-4784-B642-322733F47869}" srcOrd="0" destOrd="0" presId="urn:microsoft.com/office/officeart/2005/8/layout/hierarchy3"/>
    <dgm:cxn modelId="{8364E7A1-A83B-4B9B-A474-67C151903CA6}" type="presParOf" srcId="{02F53786-5525-4413-87AC-34EE5548BBE3}" destId="{DDFDE413-9860-4535-A7DE-C9B90AD39CC1}" srcOrd="0" destOrd="0" presId="urn:microsoft.com/office/officeart/2005/8/layout/hierarchy3"/>
    <dgm:cxn modelId="{8D4E0B5E-0C46-4882-8A6B-47D4C8E3FD9D}" type="presParOf" srcId="{DDFDE413-9860-4535-A7DE-C9B90AD39CC1}" destId="{F1005A03-DD6B-4974-A3C2-3F64685A7CBE}" srcOrd="0" destOrd="0" presId="urn:microsoft.com/office/officeart/2005/8/layout/hierarchy3"/>
    <dgm:cxn modelId="{51EED8E0-D6D8-4C1A-8CC7-4FA5935D21B5}" type="presParOf" srcId="{F1005A03-DD6B-4974-A3C2-3F64685A7CBE}" destId="{568DC39F-17F1-4784-B642-322733F47869}" srcOrd="0" destOrd="0" presId="urn:microsoft.com/office/officeart/2005/8/layout/hierarchy3"/>
    <dgm:cxn modelId="{DD4073EC-DC26-4DDD-AECF-E7E5CCD3E0A5}" type="presParOf" srcId="{F1005A03-DD6B-4974-A3C2-3F64685A7CBE}" destId="{776311F8-6037-4A61-BA86-E32C3F02444C}" srcOrd="1" destOrd="0" presId="urn:microsoft.com/office/officeart/2005/8/layout/hierarchy3"/>
    <dgm:cxn modelId="{58AA3CD7-5344-474C-BFE4-4E60A21486E1}" type="presParOf" srcId="{DDFDE413-9860-4535-A7DE-C9B90AD39CC1}" destId="{C5BCC368-58D2-44E5-ABD0-501B112403D1}" srcOrd="1" destOrd="0" presId="urn:microsoft.com/office/officeart/2005/8/layout/hierarchy3"/>
    <dgm:cxn modelId="{0D10FD3A-A5C9-4D7F-8CB2-AC869CDD4B34}" type="presParOf" srcId="{C5BCC368-58D2-44E5-ABD0-501B112403D1}" destId="{F177150B-EDA7-4CA4-B7E6-17D39485FDD9}" srcOrd="0" destOrd="0" presId="urn:microsoft.com/office/officeart/2005/8/layout/hierarchy3"/>
    <dgm:cxn modelId="{2422F363-DAA1-4724-8484-5FEAA111357F}" type="presParOf" srcId="{C5BCC368-58D2-44E5-ABD0-501B112403D1}" destId="{F3383723-CE2E-40CA-986F-D22F74D46F88}" srcOrd="1" destOrd="0" presId="urn:microsoft.com/office/officeart/2005/8/layout/hierarchy3"/>
    <dgm:cxn modelId="{C4BAF67F-1CA7-4A51-93FA-EF17AFFD961D}" type="presParOf" srcId="{C5BCC368-58D2-44E5-ABD0-501B112403D1}" destId="{42911760-0386-4DF1-B078-89D24EF3F89E}" srcOrd="2" destOrd="0" presId="urn:microsoft.com/office/officeart/2005/8/layout/hierarchy3"/>
    <dgm:cxn modelId="{C2ACB133-3BE8-49C1-916F-FEC9CB53AF7E}" type="presParOf" srcId="{C5BCC368-58D2-44E5-ABD0-501B112403D1}" destId="{FEED8A3C-87EF-478F-B055-A812885D5FFD}" srcOrd="3" destOrd="0" presId="urn:microsoft.com/office/officeart/2005/8/layout/hierarchy3"/>
    <dgm:cxn modelId="{22277B11-3395-4BF9-9FBF-6DBD051FEB34}" type="presParOf" srcId="{02F53786-5525-4413-87AC-34EE5548BBE3}" destId="{660C66A6-66D0-47CE-83EA-6345C7E43AE1}" srcOrd="1" destOrd="0" presId="urn:microsoft.com/office/officeart/2005/8/layout/hierarchy3"/>
    <dgm:cxn modelId="{B6360667-CD90-4ABC-97CC-925EA7BCF72B}" type="presParOf" srcId="{660C66A6-66D0-47CE-83EA-6345C7E43AE1}" destId="{B2AA16B7-9644-4165-BDDF-E6FF1F39C6FC}" srcOrd="0" destOrd="0" presId="urn:microsoft.com/office/officeart/2005/8/layout/hierarchy3"/>
    <dgm:cxn modelId="{945B4786-CCF6-4D12-8553-7885221E1B30}" type="presParOf" srcId="{B2AA16B7-9644-4165-BDDF-E6FF1F39C6FC}" destId="{98526FCC-C9BE-4A8C-A3E3-92B7D3D744DE}" srcOrd="0" destOrd="0" presId="urn:microsoft.com/office/officeart/2005/8/layout/hierarchy3"/>
    <dgm:cxn modelId="{2019CFFE-14D6-4087-AEE2-099C85A4A3EB}" type="presParOf" srcId="{B2AA16B7-9644-4165-BDDF-E6FF1F39C6FC}" destId="{A50BDFA5-0E84-4C89-AA0E-2E52E3A91868}" srcOrd="1" destOrd="0" presId="urn:microsoft.com/office/officeart/2005/8/layout/hierarchy3"/>
    <dgm:cxn modelId="{A61B5150-72C5-4105-B38F-112E60E776C0}" type="presParOf" srcId="{660C66A6-66D0-47CE-83EA-6345C7E43AE1}" destId="{3B31E111-9C71-49D9-A15C-C8A712E54824}" srcOrd="1" destOrd="0" presId="urn:microsoft.com/office/officeart/2005/8/layout/hierarchy3"/>
    <dgm:cxn modelId="{954C03AC-3E66-448B-93BF-1161522A8335}" type="presParOf" srcId="{3B31E111-9C71-49D9-A15C-C8A712E54824}" destId="{8DA302DD-1920-4240-82F1-B95392A20B54}" srcOrd="0" destOrd="0" presId="urn:microsoft.com/office/officeart/2005/8/layout/hierarchy3"/>
    <dgm:cxn modelId="{763D8B36-F1F3-44B4-9EFD-37E127285C53}" type="presParOf" srcId="{3B31E111-9C71-49D9-A15C-C8A712E54824}" destId="{584E3F7F-223B-4AEB-831D-B263A57271CF}" srcOrd="1" destOrd="0" presId="urn:microsoft.com/office/officeart/2005/8/layout/hierarchy3"/>
    <dgm:cxn modelId="{4FE793FD-493A-4411-BA12-C1A3AF344D6D}" type="presParOf" srcId="{3B31E111-9C71-49D9-A15C-C8A712E54824}" destId="{1C848056-A0EA-4215-9BC7-EFD330E31C27}" srcOrd="2" destOrd="0" presId="urn:microsoft.com/office/officeart/2005/8/layout/hierarchy3"/>
    <dgm:cxn modelId="{4A7108C7-BCBC-4CAB-8D61-C1E2A3BF3B2E}" type="presParOf" srcId="{3B31E111-9C71-49D9-A15C-C8A712E54824}" destId="{137397F6-4C49-49F3-A8E7-433F16F7E66F}" srcOrd="3" destOrd="0" presId="urn:microsoft.com/office/officeart/2005/8/layout/hierarchy3"/>
    <dgm:cxn modelId="{711D45A0-B0DF-45B5-9EF2-7553BE40B274}" type="presParOf" srcId="{3B31E111-9C71-49D9-A15C-C8A712E54824}" destId="{1E7EC76B-A6B4-44AE-A404-C02C5FFBC356}" srcOrd="4" destOrd="0" presId="urn:microsoft.com/office/officeart/2005/8/layout/hierarchy3"/>
    <dgm:cxn modelId="{BF1EA4E2-E2D8-45D0-8380-A929C1C28E0E}" type="presParOf" srcId="{3B31E111-9C71-49D9-A15C-C8A712E54824}" destId="{97E184AD-7BB1-4A4D-919A-C6AB0354E280}" srcOrd="5" destOrd="0" presId="urn:microsoft.com/office/officeart/2005/8/layout/hierarchy3"/>
    <dgm:cxn modelId="{25D4C16D-A500-474E-8E83-D2F1A7D72CA2}" type="presParOf" srcId="{02F53786-5525-4413-87AC-34EE5548BBE3}" destId="{82576D4B-BA84-41E3-907C-EC136CB00962}" srcOrd="2" destOrd="0" presId="urn:microsoft.com/office/officeart/2005/8/layout/hierarchy3"/>
    <dgm:cxn modelId="{9A6E41D8-11B1-4E51-A5E2-6D8DECB46A75}" type="presParOf" srcId="{82576D4B-BA84-41E3-907C-EC136CB00962}" destId="{353F55B4-CDFE-409D-8AD1-44E6CA58653D}" srcOrd="0" destOrd="0" presId="urn:microsoft.com/office/officeart/2005/8/layout/hierarchy3"/>
    <dgm:cxn modelId="{ABD3F599-26F0-4893-8EEE-35A3D5C1C200}" type="presParOf" srcId="{353F55B4-CDFE-409D-8AD1-44E6CA58653D}" destId="{6528CADE-0717-4D09-A177-D01ED11162EE}" srcOrd="0" destOrd="0" presId="urn:microsoft.com/office/officeart/2005/8/layout/hierarchy3"/>
    <dgm:cxn modelId="{4BBC5CD9-5241-4F23-A09B-F247E897F1FA}" type="presParOf" srcId="{353F55B4-CDFE-409D-8AD1-44E6CA58653D}" destId="{1C19ED8C-DD2A-4094-9C61-86238BAA5353}" srcOrd="1" destOrd="0" presId="urn:microsoft.com/office/officeart/2005/8/layout/hierarchy3"/>
    <dgm:cxn modelId="{24B74484-2E92-4DC2-AA1E-0E93A1F89E1F}" type="presParOf" srcId="{82576D4B-BA84-41E3-907C-EC136CB00962}" destId="{F87315F7-AA87-41BA-85F3-8599E654C06A}" srcOrd="1" destOrd="0" presId="urn:microsoft.com/office/officeart/2005/8/layout/hierarchy3"/>
    <dgm:cxn modelId="{1A349A96-F822-43EA-B628-EA70A98323DD}" type="presParOf" srcId="{F87315F7-AA87-41BA-85F3-8599E654C06A}" destId="{B099CE7E-2590-40C2-878F-131B8E9AFD38}" srcOrd="0" destOrd="0" presId="urn:microsoft.com/office/officeart/2005/8/layout/hierarchy3"/>
    <dgm:cxn modelId="{D6A00AAE-0C76-4A19-8B22-491AF6159082}" type="presParOf" srcId="{F87315F7-AA87-41BA-85F3-8599E654C06A}" destId="{CF0264D5-9CAB-4003-B504-8A81CF7616C1}" srcOrd="1" destOrd="0" presId="urn:microsoft.com/office/officeart/2005/8/layout/hierarchy3"/>
    <dgm:cxn modelId="{DD3EC05D-1BF4-4860-8549-4B5AE3B9E041}" type="presParOf" srcId="{F87315F7-AA87-41BA-85F3-8599E654C06A}" destId="{9EC44110-EE32-4050-9F81-2283CBD7AA96}" srcOrd="2" destOrd="0" presId="urn:microsoft.com/office/officeart/2005/8/layout/hierarchy3"/>
    <dgm:cxn modelId="{F65E5359-13E7-4D6C-833F-E61ADDDBAE49}" type="presParOf" srcId="{F87315F7-AA87-41BA-85F3-8599E654C06A}" destId="{C695C845-76D0-4A6A-BBC1-D55E6246460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A393C-7A86-427B-B78D-90F70B6B43D5}" type="datetimeFigureOut">
              <a:rPr lang="is-IS" smtClean="0"/>
              <a:pPr/>
              <a:t>20.10.2016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CD5CA-DFEA-439F-8EBC-AA8C1F870571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5323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58B7D48-AF08-4761-B31C-AA12EAABFB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520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yrst p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017960" y="2246661"/>
            <a:ext cx="8518420" cy="1362075"/>
          </a:xfrm>
        </p:spPr>
        <p:txBody>
          <a:bodyPr/>
          <a:lstStyle>
            <a:lvl1pPr algn="l">
              <a:defRPr sz="3200" b="1" i="0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3017960" y="746473"/>
            <a:ext cx="8518420" cy="1500187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6162468"/>
            <a:ext cx="1152128" cy="5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7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3200" y="1412776"/>
            <a:ext cx="2813091" cy="498802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1412776"/>
            <a:ext cx="8788400" cy="4988024"/>
          </a:xfrm>
        </p:spPr>
        <p:txBody>
          <a:bodyPr vert="eaVert"/>
          <a:lstStyle>
            <a:lvl2pPr marL="344487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2pPr>
            <a:lvl3pPr marL="611188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3pPr>
            <a:lvl4pPr marL="269875" indent="2667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4pPr>
            <a:lvl5pPr marL="881063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800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st p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343472" y="2246661"/>
            <a:ext cx="8518420" cy="1362075"/>
          </a:xfrm>
        </p:spPr>
        <p:txBody>
          <a:bodyPr/>
          <a:lstStyle>
            <a:lvl1pPr algn="l">
              <a:defRPr sz="4000" b="0" i="0" cap="none">
                <a:solidFill>
                  <a:srgbClr val="2E2E2E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1343472" y="746473"/>
            <a:ext cx="8518420" cy="1500187"/>
          </a:xfrm>
        </p:spPr>
        <p:txBody>
          <a:bodyPr anchor="b"/>
          <a:lstStyle>
            <a:lvl1pPr marL="0" indent="0">
              <a:buNone/>
              <a:defRPr sz="2000" b="1" i="0">
                <a:solidFill>
                  <a:srgbClr val="2E2E2E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48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1C40A-EFA6-4B99-BBD7-5F32851206CF}" type="datetimeFigureOut">
              <a:rPr lang="is-IS" smtClean="0"/>
              <a:t>20.10.2016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F60805-188A-44C3-BA67-9CE59D4DA11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4998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552103"/>
            <a:ext cx="9314161" cy="428625"/>
          </a:xfrm>
        </p:spPr>
        <p:txBody>
          <a:bodyPr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715" y="1484784"/>
            <a:ext cx="10285899" cy="4876800"/>
          </a:xfrm>
        </p:spPr>
        <p:txBody>
          <a:bodyPr/>
          <a:lstStyle>
            <a:lvl2pPr marL="344487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2pPr>
            <a:lvl3pPr marL="611188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rgbClr val="1A3B83"/>
              </a:buClr>
              <a:defRPr/>
            </a:lvl4pPr>
            <a:lvl5pPr marL="881063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	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7818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1504" y="2246661"/>
            <a:ext cx="8518420" cy="1362075"/>
          </a:xfrm>
        </p:spPr>
        <p:txBody>
          <a:bodyPr/>
          <a:lstStyle>
            <a:lvl1pPr algn="l">
              <a:defRPr sz="3200" b="1" i="0" cap="none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1504" y="746473"/>
            <a:ext cx="8518420" cy="1500187"/>
          </a:xfrm>
        </p:spPr>
        <p:txBody>
          <a:bodyPr anchor="b"/>
          <a:lstStyle>
            <a:lvl1pPr marL="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76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9903" y="1576536"/>
            <a:ext cx="4752528" cy="4876800"/>
          </a:xfrm>
        </p:spPr>
        <p:txBody>
          <a:bodyPr/>
          <a:lstStyle>
            <a:lvl1pPr>
              <a:defRPr sz="2800"/>
            </a:lvl1pPr>
            <a:lvl2pPr>
              <a:buClr>
                <a:srgbClr val="1A3B83"/>
              </a:buClr>
              <a:defRPr sz="2400"/>
            </a:lvl2pPr>
            <a:lvl3pPr>
              <a:defRPr sz="2000"/>
            </a:lvl3pPr>
            <a:lvl4pPr>
              <a:buClr>
                <a:srgbClr val="1A3B83"/>
              </a:buClr>
              <a:defRPr sz="1800"/>
            </a:lvl4pPr>
            <a:lvl5pPr>
              <a:buClr>
                <a:srgbClr val="1A3B83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	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056" y="1576536"/>
            <a:ext cx="5010968" cy="4876800"/>
          </a:xfrm>
        </p:spPr>
        <p:txBody>
          <a:bodyPr/>
          <a:lstStyle>
            <a:lvl1pPr>
              <a:defRPr sz="2800"/>
            </a:lvl1pPr>
            <a:lvl2pPr>
              <a:buClr>
                <a:srgbClr val="1A3B83"/>
              </a:buClr>
              <a:defRPr sz="2400"/>
            </a:lvl2pPr>
            <a:lvl3pPr>
              <a:defRPr sz="2000"/>
            </a:lvl3pPr>
            <a:lvl4pPr>
              <a:buClr>
                <a:srgbClr val="1A3B83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	Fifth level</a:t>
            </a:r>
            <a:endParaRPr lang="is-I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59496" y="552103"/>
            <a:ext cx="9314161" cy="428625"/>
          </a:xfrm>
        </p:spPr>
        <p:txBody>
          <a:bodyPr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4116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43116"/>
            <a:ext cx="534877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57496"/>
            <a:ext cx="5386917" cy="3268667"/>
          </a:xfrm>
        </p:spPr>
        <p:txBody>
          <a:bodyPr/>
          <a:lstStyle>
            <a:lvl1pPr>
              <a:defRPr sz="2400"/>
            </a:lvl1pPr>
            <a:lvl2pPr marL="344487" indent="-342900">
              <a:buClr>
                <a:srgbClr val="1A3B83"/>
              </a:buClr>
              <a:buFont typeface="Arial" panose="020B0604020202020204" pitchFamily="34" charset="0"/>
              <a:buChar char="•"/>
              <a:defRPr sz="2000"/>
            </a:lvl2pPr>
            <a:lvl3pPr marL="554038" indent="-285750">
              <a:buClr>
                <a:srgbClr val="1A3B83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1A3B83"/>
              </a:buClr>
              <a:defRPr sz="1600"/>
            </a:lvl4pPr>
            <a:lvl5pPr marL="823913" indent="-285750">
              <a:buClr>
                <a:srgbClr val="1A3B83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	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2" y="2143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57496"/>
            <a:ext cx="5389033" cy="3268667"/>
          </a:xfrm>
        </p:spPr>
        <p:txBody>
          <a:bodyPr/>
          <a:lstStyle>
            <a:lvl1pPr>
              <a:defRPr sz="2400"/>
            </a:lvl1pPr>
            <a:lvl2pPr>
              <a:buClr>
                <a:srgbClr val="1A3B83"/>
              </a:buClr>
              <a:defRPr sz="2000"/>
            </a:lvl2pPr>
            <a:lvl3pPr marL="554038" indent="-285750">
              <a:buClr>
                <a:srgbClr val="1A3B83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1A3B83"/>
              </a:buClr>
              <a:defRPr sz="1600"/>
            </a:lvl4pPr>
            <a:lvl5pPr marL="823913" indent="-285750">
              <a:buClr>
                <a:srgbClr val="1A3B83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	Fifth level</a:t>
            </a:r>
            <a:endParaRPr lang="is-I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59496" y="552103"/>
            <a:ext cx="9314161" cy="428625"/>
          </a:xfrm>
        </p:spPr>
        <p:txBody>
          <a:bodyPr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9277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59496" y="552103"/>
            <a:ext cx="9314161" cy="428625"/>
          </a:xfrm>
        </p:spPr>
        <p:txBody>
          <a:bodyPr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0876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2" y="1142984"/>
            <a:ext cx="4011084" cy="1090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42985"/>
            <a:ext cx="6815667" cy="4983179"/>
          </a:xfrm>
        </p:spPr>
        <p:txBody>
          <a:bodyPr/>
          <a:lstStyle>
            <a:lvl1pPr>
              <a:defRPr sz="3200"/>
            </a:lvl1pPr>
            <a:lvl2pPr marL="344487" indent="-342900">
              <a:buClr>
                <a:srgbClr val="1A3B83"/>
              </a:buClr>
              <a:buFont typeface="Arial" panose="020B0604020202020204" pitchFamily="34" charset="0"/>
              <a:buChar char="•"/>
              <a:defRPr sz="2800"/>
            </a:lvl2pPr>
            <a:lvl3pPr marL="611188" indent="-342900">
              <a:buClr>
                <a:srgbClr val="1A3B83"/>
              </a:buClr>
              <a:buFont typeface="Arial" panose="020B0604020202020204" pitchFamily="34" charset="0"/>
              <a:buChar char="•"/>
              <a:defRPr sz="2400"/>
            </a:lvl3pPr>
            <a:lvl4pPr>
              <a:defRPr sz="2000"/>
            </a:lvl4pPr>
            <a:lvl5pPr marL="881063" indent="-342900">
              <a:buClr>
                <a:srgbClr val="1A3B83"/>
              </a:buClr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214555"/>
            <a:ext cx="4011084" cy="39116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559496" y="552103"/>
            <a:ext cx="931416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2E2E2E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is-IS" kern="0" dirty="0"/>
          </a:p>
        </p:txBody>
      </p:sp>
    </p:spTree>
    <p:extLst>
      <p:ext uri="{BB962C8B-B14F-4D97-AF65-F5344CB8AC3E}">
        <p14:creationId xmlns:p14="http://schemas.microsoft.com/office/powerpoint/2010/main" val="31131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2984"/>
            <a:ext cx="7315200" cy="3584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559496" y="552103"/>
            <a:ext cx="931416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2E2E2E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is-IS" kern="0" dirty="0"/>
          </a:p>
        </p:txBody>
      </p:sp>
    </p:spTree>
    <p:extLst>
      <p:ext uri="{BB962C8B-B14F-4D97-AF65-F5344CB8AC3E}">
        <p14:creationId xmlns:p14="http://schemas.microsoft.com/office/powerpoint/2010/main" val="171982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1484784"/>
            <a:ext cx="11804691" cy="4916016"/>
          </a:xfrm>
        </p:spPr>
        <p:txBody>
          <a:bodyPr vert="eaVert"/>
          <a:lstStyle>
            <a:lvl2pPr marL="344487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2pPr>
            <a:lvl3pPr marL="611188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3pPr>
            <a:lvl4pPr marL="269875" indent="2667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4pPr>
            <a:lvl5pPr marL="881063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86069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2849" y="1500188"/>
            <a:ext cx="1061915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dirty="0" smtClean="0"/>
              <a:t>Texti sem notaður er </a:t>
            </a:r>
            <a:r>
              <a:rPr lang="is-IS" dirty="0" err="1" smtClean="0"/>
              <a:t>Ariel</a:t>
            </a:r>
            <a:r>
              <a:rPr lang="is-IS" dirty="0" smtClean="0"/>
              <a:t> og litur er koksgrár</a:t>
            </a:r>
          </a:p>
          <a:p>
            <a:pPr lvl="1"/>
            <a:r>
              <a:rPr lang="is-IS" dirty="0" smtClean="0"/>
              <a:t>Litur er koksgrár</a:t>
            </a:r>
          </a:p>
          <a:p>
            <a:pPr lvl="1"/>
            <a:r>
              <a:rPr lang="is-IS" smtClean="0"/>
              <a:t>Litur er </a:t>
            </a:r>
            <a:r>
              <a:rPr lang="is-IS" dirty="0" smtClean="0"/>
              <a:t>k</a:t>
            </a:r>
            <a:r>
              <a:rPr lang="is-IS" smtClean="0"/>
              <a:t>oksgrár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38532" cy="4238532"/>
          </a:xfrm>
          <a:prstGeom prst="rect">
            <a:avLst/>
          </a:prstGeom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2849" y="552103"/>
            <a:ext cx="1061915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dirty="0" smtClean="0"/>
              <a:t>Titill glæru – ekki breyta leturstærð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6282938"/>
            <a:ext cx="504056" cy="4377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 i="0">
          <a:solidFill>
            <a:srgbClr val="2E2E2E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1A3B83"/>
        </a:buClr>
        <a:buFont typeface="Verdana" pitchFamily="34" charset="0"/>
        <a:defRPr sz="2000" b="0" i="0">
          <a:solidFill>
            <a:srgbClr val="2E2E2E"/>
          </a:solidFill>
          <a:latin typeface="Arial" charset="0"/>
          <a:ea typeface="Arial" charset="0"/>
          <a:cs typeface="Arial" charset="0"/>
        </a:defRPr>
      </a:lvl1pPr>
      <a:lvl2pPr marL="1587" indent="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1A3B83"/>
        </a:buClr>
        <a:buFont typeface="Arial" charset="0"/>
        <a:buNone/>
        <a:defRPr sz="2000" b="0" i="0">
          <a:solidFill>
            <a:srgbClr val="2E2E2E"/>
          </a:solidFill>
          <a:latin typeface="Arial" charset="0"/>
          <a:ea typeface="Arial" charset="0"/>
          <a:cs typeface="Arial" charset="0"/>
        </a:defRPr>
      </a:lvl2pPr>
      <a:lvl3pPr marL="268288" indent="6461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Verdana" pitchFamily="34" charset="0"/>
        <a:defRPr sz="2000" b="0" i="0">
          <a:solidFill>
            <a:srgbClr val="2E2E2E"/>
          </a:solidFill>
          <a:latin typeface="Tahoma" charset="0"/>
          <a:ea typeface="Tahoma" charset="0"/>
          <a:cs typeface="Tahoma" charset="0"/>
        </a:defRPr>
      </a:lvl3pPr>
      <a:lvl4pPr marL="269875" indent="2667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8CDC"/>
        </a:buClr>
        <a:buFont typeface="Verdana" pitchFamily="34" charset="0"/>
        <a:buChar char="●"/>
        <a:defRPr sz="2000" b="0" i="0">
          <a:solidFill>
            <a:srgbClr val="2E2E2E"/>
          </a:solidFill>
          <a:latin typeface="Tahoma" charset="0"/>
          <a:ea typeface="Tahoma" charset="0"/>
          <a:cs typeface="Tahoma" charset="0"/>
        </a:defRPr>
      </a:lvl4pPr>
      <a:lvl5pPr marL="538163" indent="129063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Verdana" pitchFamily="34" charset="0"/>
        <a:defRPr sz="2000" b="0" i="0">
          <a:solidFill>
            <a:srgbClr val="2E2E2E"/>
          </a:solidFill>
          <a:latin typeface="Tahoma" charset="0"/>
          <a:ea typeface="Tahoma" charset="0"/>
          <a:cs typeface="Tahoma" charset="0"/>
        </a:defRPr>
      </a:lvl5pPr>
      <a:lvl6pPr marL="9953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Verdana" pitchFamily="34" charset="0"/>
        <a:defRPr b="1">
          <a:solidFill>
            <a:schemeClr val="tx1"/>
          </a:solidFill>
          <a:latin typeface="+mn-lt"/>
        </a:defRPr>
      </a:lvl6pPr>
      <a:lvl7pPr marL="14525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Verdana" pitchFamily="34" charset="0"/>
        <a:defRPr b="1">
          <a:solidFill>
            <a:schemeClr val="tx1"/>
          </a:solidFill>
          <a:latin typeface="+mn-lt"/>
        </a:defRPr>
      </a:lvl7pPr>
      <a:lvl8pPr marL="19097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Verdana" pitchFamily="34" charset="0"/>
        <a:defRPr b="1">
          <a:solidFill>
            <a:schemeClr val="tx1"/>
          </a:solidFill>
          <a:latin typeface="+mn-lt"/>
        </a:defRPr>
      </a:lvl8pPr>
      <a:lvl9pPr marL="23669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Verdana" pitchFamily="34" charset="0"/>
        <a:defRPr b="1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nthonypetrolo.wordpress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is-IS" noProof="0" dirty="0" smtClean="0"/>
              <a:t>Íslenskur matvælaiðnaður og umhverfismál</a:t>
            </a:r>
            <a:endParaRPr lang="is-I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noProof="0" dirty="0" smtClean="0"/>
              <a:t>Matvæladagur MNÍ 2016</a:t>
            </a:r>
            <a:endParaRPr lang="is-IS" noProof="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3053402" y="3429000"/>
            <a:ext cx="851842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1A3B83"/>
              </a:buClr>
              <a:buFont typeface="Verdana" pitchFamily="34" charset="0"/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1A3B83"/>
              </a:buClr>
              <a:buFont typeface="Arial" charset="0"/>
              <a:buNone/>
              <a:defRPr sz="1800" b="0" i="0">
                <a:solidFill>
                  <a:srgbClr val="2E2E2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None/>
              <a:defRPr sz="1600" b="0" i="0">
                <a:solidFill>
                  <a:srgbClr val="2E2E2E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6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8CDC"/>
              </a:buClr>
              <a:buFont typeface="Verdana" pitchFamily="34" charset="0"/>
              <a:buNone/>
              <a:defRPr sz="1400" b="0" i="0">
                <a:solidFill>
                  <a:srgbClr val="2E2E2E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8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None/>
              <a:defRPr sz="1400" b="0" i="0">
                <a:solidFill>
                  <a:srgbClr val="2E2E2E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2860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None/>
              <a:defRPr sz="14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None/>
              <a:defRPr sz="14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None/>
              <a:defRPr sz="14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None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Bryndís Skúladóttir</a:t>
            </a:r>
          </a:p>
          <a:p>
            <a:r>
              <a:rPr lang="en-US" kern="0" dirty="0" err="1" smtClean="0"/>
              <a:t>Samtök</a:t>
            </a:r>
            <a:r>
              <a:rPr lang="en-US" kern="0" dirty="0" smtClean="0"/>
              <a:t> </a:t>
            </a:r>
            <a:r>
              <a:rPr lang="en-US" kern="0" dirty="0" err="1" smtClean="0"/>
              <a:t>iðnaðarins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4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smtClean="0"/>
              <a:t>Matarsóun.is</a:t>
            </a:r>
            <a:endParaRPr lang="is-I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noProof="0" dirty="0" smtClean="0"/>
          </a:p>
          <a:p>
            <a:endParaRPr lang="is-IS" noProof="0" dirty="0" smtClean="0"/>
          </a:p>
          <a:p>
            <a:endParaRPr lang="is-I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465976"/>
            <a:ext cx="7984212" cy="474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lative food wastage by region and by phase of the food supply 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576832"/>
            <a:ext cx="9782217" cy="571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352" y="6309320"/>
            <a:ext cx="412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200" dirty="0" smtClean="0"/>
              <a:t>Mynd frá : </a:t>
            </a:r>
            <a:r>
              <a:rPr lang="is-IS" sz="1200" dirty="0" smtClean="0">
                <a:hlinkClick r:id="rId3"/>
              </a:rPr>
              <a:t>https://anthonypetrolo.wordpress.com/</a:t>
            </a:r>
            <a:endParaRPr lang="is-IS" sz="1200" dirty="0" smtClean="0"/>
          </a:p>
          <a:p>
            <a:r>
              <a:rPr lang="is-IS" sz="1200" dirty="0" smtClean="0"/>
              <a:t>Byggt á gögnum frá FAO, 2012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4577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6" y="581970"/>
            <a:ext cx="4101339" cy="60313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376" y="6169580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200" dirty="0" smtClean="0"/>
              <a:t>Heimild: FAO, 2012 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4417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5361" y="6237311"/>
            <a:ext cx="1440160" cy="308391"/>
          </a:xfrm>
        </p:spPr>
        <p:txBody>
          <a:bodyPr/>
          <a:lstStyle/>
          <a:p>
            <a:r>
              <a:rPr lang="is-IS" sz="1200" noProof="0" dirty="0" smtClean="0"/>
              <a:t>Heimild: FAO, 2012</a:t>
            </a:r>
            <a:endParaRPr lang="is-IS" sz="1200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375126"/>
            <a:ext cx="4030730" cy="60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smtClean="0"/>
              <a:t>Nýsköpun í matvælaiðnaði á Íslandi</a:t>
            </a:r>
            <a:endParaRPr lang="is-I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7816403" cy="44116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s-IS" noProof="0" dirty="0" smtClean="0"/>
              <a:t>Árin 2012-2014</a:t>
            </a:r>
          </a:p>
          <a:p>
            <a:pPr marL="0" indent="0">
              <a:buNone/>
            </a:pPr>
            <a:endParaRPr lang="is-IS" noProof="0" dirty="0" smtClean="0"/>
          </a:p>
          <a:p>
            <a:pPr algn="ctr"/>
            <a:r>
              <a:rPr lang="is-IS" noProof="0" dirty="0" smtClean="0"/>
              <a:t>60</a:t>
            </a:r>
            <a:r>
              <a:rPr lang="is-IS" noProof="0" dirty="0"/>
              <a:t>% </a:t>
            </a:r>
            <a:endParaRPr lang="is-IS" noProof="0" dirty="0" smtClean="0"/>
          </a:p>
          <a:p>
            <a:pPr algn="ctr"/>
            <a:r>
              <a:rPr lang="is-IS" noProof="0" dirty="0" smtClean="0"/>
              <a:t>matvælafyrirtækja </a:t>
            </a:r>
            <a:r>
              <a:rPr lang="is-IS" noProof="0" dirty="0"/>
              <a:t>lögðu stund á nýsköpun sem </a:t>
            </a:r>
            <a:r>
              <a:rPr lang="is-IS" noProof="0" dirty="0" smtClean="0"/>
              <a:t>hafði </a:t>
            </a:r>
          </a:p>
          <a:p>
            <a:pPr algn="ctr"/>
            <a:r>
              <a:rPr lang="is-IS" noProof="0" dirty="0" smtClean="0"/>
              <a:t>umhverfislegan </a:t>
            </a:r>
            <a:r>
              <a:rPr lang="is-IS" noProof="0" dirty="0"/>
              <a:t>ávinning fyrir fyrirtækin </a:t>
            </a:r>
            <a:r>
              <a:rPr lang="is-IS" noProof="0" dirty="0" smtClean="0"/>
              <a:t>sjálf. </a:t>
            </a:r>
          </a:p>
          <a:p>
            <a:endParaRPr lang="is-IS" noProof="0" dirty="0" smtClean="0"/>
          </a:p>
          <a:p>
            <a:pPr algn="ctr"/>
            <a:r>
              <a:rPr lang="is-IS" noProof="0" dirty="0" smtClean="0"/>
              <a:t>25</a:t>
            </a:r>
            <a:r>
              <a:rPr lang="is-IS" noProof="0" dirty="0"/>
              <a:t>% </a:t>
            </a:r>
            <a:endParaRPr lang="is-IS" noProof="0" dirty="0" smtClean="0"/>
          </a:p>
          <a:p>
            <a:pPr algn="ctr"/>
            <a:r>
              <a:rPr lang="is-IS" noProof="0" dirty="0" smtClean="0"/>
              <a:t>matvælafyrirtækja </a:t>
            </a:r>
            <a:r>
              <a:rPr lang="is-IS" noProof="0" dirty="0"/>
              <a:t>stunduðu á sama tíma nýsköpun sem hafði </a:t>
            </a:r>
            <a:endParaRPr lang="is-IS" noProof="0" dirty="0" smtClean="0"/>
          </a:p>
          <a:p>
            <a:pPr algn="ctr"/>
            <a:r>
              <a:rPr lang="is-IS" noProof="0" dirty="0" smtClean="0"/>
              <a:t>umhverfislegan </a:t>
            </a:r>
            <a:r>
              <a:rPr lang="is-IS" noProof="0" dirty="0"/>
              <a:t>ávinning fyrir neytendur. </a:t>
            </a:r>
            <a:endParaRPr lang="is-IS" noProof="0" dirty="0" smtClean="0"/>
          </a:p>
          <a:p>
            <a:endParaRPr lang="is-IS" noProof="0" dirty="0" smtClean="0"/>
          </a:p>
          <a:p>
            <a:pPr algn="ctr"/>
            <a:r>
              <a:rPr lang="is-IS" noProof="0" dirty="0" smtClean="0"/>
              <a:t>Minni </a:t>
            </a:r>
            <a:r>
              <a:rPr lang="is-IS" noProof="0" dirty="0"/>
              <a:t>efnis- og vatnsnotkun, </a:t>
            </a:r>
            <a:endParaRPr lang="is-IS" noProof="0" dirty="0" smtClean="0"/>
          </a:p>
          <a:p>
            <a:pPr algn="ctr"/>
            <a:r>
              <a:rPr lang="is-IS" noProof="0" dirty="0" smtClean="0"/>
              <a:t>minni </a:t>
            </a:r>
            <a:r>
              <a:rPr lang="is-IS" noProof="0" dirty="0"/>
              <a:t>orkunotkun </a:t>
            </a:r>
            <a:endParaRPr lang="is-IS" noProof="0" dirty="0" smtClean="0"/>
          </a:p>
          <a:p>
            <a:pPr algn="ctr"/>
            <a:r>
              <a:rPr lang="is-IS" noProof="0" dirty="0" smtClean="0"/>
              <a:t>og </a:t>
            </a:r>
            <a:r>
              <a:rPr lang="is-IS" noProof="0" dirty="0"/>
              <a:t>aukin endurvinnsla </a:t>
            </a:r>
            <a:endParaRPr lang="is-IS" noProof="0" dirty="0" smtClean="0"/>
          </a:p>
          <a:p>
            <a:pPr algn="ctr"/>
            <a:r>
              <a:rPr lang="is-IS" noProof="0" dirty="0" smtClean="0"/>
              <a:t>eru </a:t>
            </a:r>
            <a:r>
              <a:rPr lang="is-IS" noProof="0" dirty="0"/>
              <a:t>meðal þeirra þátta sem skipta hér mestu. </a:t>
            </a:r>
          </a:p>
          <a:p>
            <a:pPr marL="0" indent="0">
              <a:buNone/>
            </a:pPr>
            <a:endParaRPr lang="is-IS" sz="1600" noProof="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053848" y="2086377"/>
            <a:ext cx="2349106" cy="175935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9053848" y="4404576"/>
            <a:ext cx="2299951" cy="1541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22671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s-IS" sz="1200" dirty="0">
                <a:solidFill>
                  <a:srgbClr val="2E2E2E"/>
                </a:solidFill>
                <a:latin typeface="Arial" charset="0"/>
                <a:ea typeface="Arial" charset="0"/>
              </a:rPr>
              <a:t>Heimild</a:t>
            </a:r>
            <a:r>
              <a:rPr lang="is-IS" sz="1200" dirty="0"/>
              <a:t>: </a:t>
            </a:r>
            <a:r>
              <a:rPr lang="is-IS" sz="1200" dirty="0">
                <a:solidFill>
                  <a:srgbClr val="2E2E2E"/>
                </a:solidFill>
                <a:latin typeface="Arial" charset="0"/>
                <a:ea typeface="Arial" charset="0"/>
              </a:rPr>
              <a:t>Hagstofan</a:t>
            </a:r>
          </a:p>
        </p:txBody>
      </p:sp>
    </p:spTree>
    <p:extLst>
      <p:ext uri="{BB962C8B-B14F-4D97-AF65-F5344CB8AC3E}">
        <p14:creationId xmlns:p14="http://schemas.microsoft.com/office/powerpoint/2010/main" val="5636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smtClean="0"/>
              <a:t>Tækni dregur úr matarsóun</a:t>
            </a:r>
            <a:endParaRPr lang="is-I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64" y="1484784"/>
            <a:ext cx="5328591" cy="5112568"/>
          </a:xfrm>
        </p:spPr>
        <p:txBody>
          <a:bodyPr/>
          <a:lstStyle/>
          <a:p>
            <a:r>
              <a:rPr lang="is-IS" noProof="0" dirty="0" smtClean="0"/>
              <a:t>Tölvutækni og samskipti verða ódýrari og öflugri. </a:t>
            </a:r>
          </a:p>
          <a:p>
            <a:r>
              <a:rPr lang="is-IS" dirty="0" smtClean="0"/>
              <a:t>Internet of </a:t>
            </a:r>
            <a:r>
              <a:rPr lang="is-IS" dirty="0" err="1" smtClean="0"/>
              <a:t>Things</a:t>
            </a:r>
            <a:endParaRPr lang="is-IS" noProof="0" dirty="0" smtClean="0"/>
          </a:p>
          <a:p>
            <a:r>
              <a:rPr lang="is-IS" noProof="0" dirty="0" smtClean="0"/>
              <a:t>Vélbúnaður, sjálfvirkni, greiningartæki og hermun veður algengari. </a:t>
            </a:r>
          </a:p>
          <a:p>
            <a:r>
              <a:rPr lang="is-IS" noProof="0" dirty="0" smtClean="0"/>
              <a:t>Auðveldara að nota gögn, greina, gera spár. </a:t>
            </a:r>
          </a:p>
          <a:p>
            <a:endParaRPr lang="is-IS" noProof="0" dirty="0" smtClean="0"/>
          </a:p>
          <a:p>
            <a:r>
              <a:rPr lang="is-IS" noProof="0" dirty="0" smtClean="0"/>
              <a:t>En er þetta umhverfismál ?</a:t>
            </a:r>
          </a:p>
          <a:p>
            <a:endParaRPr lang="is-IS" noProof="0" dirty="0"/>
          </a:p>
          <a:p>
            <a:r>
              <a:rPr lang="is-IS" noProof="0" dirty="0" smtClean="0"/>
              <a:t>Dæmi: Bein er staðsett í fiskflaki með tölvusjón og fjarlægt í stað þess að skera burt hluta af flakinu með beininu. Flak er skorið nákvæmlega og verðmæti hámörkuð.</a:t>
            </a:r>
          </a:p>
          <a:p>
            <a:endParaRPr lang="is-IS" noProof="0" dirty="0" smtClean="0"/>
          </a:p>
          <a:p>
            <a:endParaRPr lang="is-IS" noProof="0" dirty="0" smtClean="0"/>
          </a:p>
          <a:p>
            <a:endParaRPr lang="is-IS" noProof="0" dirty="0" smtClean="0"/>
          </a:p>
          <a:p>
            <a:endParaRPr lang="is-I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1484784"/>
            <a:ext cx="4285859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smtClean="0"/>
              <a:t>Að henda fullunninni vöru</a:t>
            </a:r>
            <a:endParaRPr lang="is-I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904" y="1497285"/>
            <a:ext cx="10285899" cy="4876800"/>
          </a:xfrm>
        </p:spPr>
        <p:txBody>
          <a:bodyPr/>
          <a:lstStyle/>
          <a:p>
            <a:r>
              <a:rPr lang="is-IS" noProof="0" dirty="0"/>
              <a:t>Vandasamt að stilla af magn fyrir viðkvæmar vörur sem er framleitt og sett í verslanir. </a:t>
            </a:r>
          </a:p>
          <a:p>
            <a:endParaRPr lang="is-IS" noProof="0" dirty="0" smtClean="0"/>
          </a:p>
          <a:p>
            <a:r>
              <a:rPr lang="is-IS" noProof="0" dirty="0" smtClean="0"/>
              <a:t>Birgðastýring batnar með nýrri tölvukerfum og betri spá líkönum. </a:t>
            </a:r>
          </a:p>
          <a:p>
            <a:endParaRPr lang="is-IS" noProof="0" dirty="0"/>
          </a:p>
          <a:p>
            <a:r>
              <a:rPr lang="is-IS" noProof="0" dirty="0" smtClean="0"/>
              <a:t>Dæmi:   Ný strikamerki, </a:t>
            </a:r>
            <a:r>
              <a:rPr lang="is-IS" noProof="0" dirty="0" err="1" smtClean="0"/>
              <a:t>Databar</a:t>
            </a:r>
            <a:r>
              <a:rPr lang="is-IS" noProof="0" dirty="0" smtClean="0"/>
              <a:t>,  geyma upplýsingar um síðasta söludag. </a:t>
            </a:r>
            <a:br>
              <a:rPr lang="is-IS" noProof="0" dirty="0" smtClean="0"/>
            </a:br>
            <a:r>
              <a:rPr lang="is-IS" noProof="0" dirty="0" smtClean="0"/>
              <a:t>	Verslanir geta veitt afslátt á kassa þegar nálgast þann dag. </a:t>
            </a:r>
          </a:p>
          <a:p>
            <a:endParaRPr lang="is-I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626" y="4126185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smtClean="0"/>
              <a:t>Hver þarf umbúðir ?</a:t>
            </a:r>
            <a:endParaRPr lang="is-I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32715" y="1484784"/>
            <a:ext cx="5427381" cy="4876800"/>
          </a:xfrm>
        </p:spPr>
        <p:txBody>
          <a:bodyPr/>
          <a:lstStyle/>
          <a:p>
            <a:r>
              <a:rPr lang="is-IS" noProof="0" dirty="0" smtClean="0"/>
              <a:t>Umbúðir geta stuðlað að minni matarsóun</a:t>
            </a:r>
          </a:p>
          <a:p>
            <a:endParaRPr lang="is-IS" noProof="0" dirty="0" smtClean="0"/>
          </a:p>
          <a:p>
            <a:pPr>
              <a:spcAft>
                <a:spcPts val="600"/>
              </a:spcAft>
            </a:pPr>
            <a:r>
              <a:rPr lang="is-IS" noProof="0" dirty="0" smtClean="0"/>
              <a:t>Verndar vöru fyrir hnjaski</a:t>
            </a:r>
          </a:p>
          <a:p>
            <a:pPr>
              <a:spcAft>
                <a:spcPts val="600"/>
              </a:spcAft>
            </a:pPr>
            <a:r>
              <a:rPr lang="is-IS" noProof="0" dirty="0" smtClean="0"/>
              <a:t>Varan þarf að komast frá framleiðanda og heim, ekki bara frá verslun og heim</a:t>
            </a:r>
          </a:p>
          <a:p>
            <a:pPr>
              <a:spcAft>
                <a:spcPts val="600"/>
              </a:spcAft>
            </a:pPr>
            <a:r>
              <a:rPr lang="is-IS" noProof="0" dirty="0" smtClean="0"/>
              <a:t>Umbúðir lengja líftíma og halda matvælum ferskum </a:t>
            </a:r>
          </a:p>
          <a:p>
            <a:pPr>
              <a:spcAft>
                <a:spcPts val="600"/>
              </a:spcAft>
            </a:pPr>
            <a:r>
              <a:rPr lang="is-IS" noProof="0" dirty="0" smtClean="0"/>
              <a:t>Skammtastærðir geta minnkað sóun á heimilum</a:t>
            </a:r>
          </a:p>
          <a:p>
            <a:pPr>
              <a:spcAft>
                <a:spcPts val="600"/>
              </a:spcAft>
            </a:pPr>
            <a:r>
              <a:rPr lang="is-IS" noProof="0" dirty="0" smtClean="0"/>
              <a:t>Höldum þeim í lágmarki</a:t>
            </a:r>
          </a:p>
          <a:p>
            <a:endParaRPr lang="is-IS" noProof="0" dirty="0" smtClean="0"/>
          </a:p>
          <a:p>
            <a:endParaRPr lang="is-IS" noProof="0" dirty="0" smtClean="0"/>
          </a:p>
          <a:p>
            <a:r>
              <a:rPr lang="is-IS" i="1" noProof="0" dirty="0" smtClean="0"/>
              <a:t>Komum </a:t>
            </a:r>
            <a:r>
              <a:rPr lang="is-IS" i="1" noProof="0" dirty="0"/>
              <a:t>þeim í endurvinnslu – </a:t>
            </a:r>
            <a:r>
              <a:rPr lang="is-IS" i="1" noProof="0" dirty="0" smtClean="0"/>
              <a:t>lokum hringnum</a:t>
            </a:r>
            <a:endParaRPr lang="is-IS" i="1" noProof="0" dirty="0"/>
          </a:p>
        </p:txBody>
      </p:sp>
      <p:pic>
        <p:nvPicPr>
          <p:cNvPr id="1028" name="Picture 4" descr="http://www.chainalytics.com/wp-content/uploads/2011/08/Packaging-Improvement-Program-Damage-Costs-vs.-Package-Costs-by-Chainalytics-Supply-Chain-and-Packaging-Consulting-e13693436047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49" y="1484784"/>
            <a:ext cx="4757530" cy="36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1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903" y="476672"/>
            <a:ext cx="8784975" cy="792088"/>
          </a:xfrm>
        </p:spPr>
        <p:txBody>
          <a:bodyPr/>
          <a:lstStyle/>
          <a:p>
            <a:r>
              <a:rPr lang="is-IS" noProof="0" dirty="0" smtClean="0"/>
              <a:t>Að sérpakka agúrkum</a:t>
            </a:r>
            <a:endParaRPr lang="is-I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056" y="1955072"/>
            <a:ext cx="5010968" cy="4498263"/>
          </a:xfrm>
        </p:spPr>
        <p:txBody>
          <a:bodyPr/>
          <a:lstStyle/>
          <a:p>
            <a:r>
              <a:rPr lang="is-IS" sz="2000" noProof="0" dirty="0" smtClean="0"/>
              <a:t>Dæmi: Ópökkuð agúrka tapar 3,5% af þyngd sinni eftir þrjá daga. Plastumbúðir hægja á uppgufun og halda gúrkunni ferskri lengur en pökkuð gúrka tapar 1,5% af vigt sinni á tveimur vikum. </a:t>
            </a:r>
          </a:p>
          <a:p>
            <a:endParaRPr lang="is-IS" sz="1100" noProof="0" dirty="0"/>
          </a:p>
        </p:txBody>
      </p:sp>
      <p:sp>
        <p:nvSpPr>
          <p:cNvPr id="6" name="Rectangle 5"/>
          <p:cNvSpPr/>
          <p:nvPr/>
        </p:nvSpPr>
        <p:spPr>
          <a:xfrm>
            <a:off x="407368" y="613524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Heimild</a:t>
            </a:r>
            <a:r>
              <a:rPr lang="en-US" sz="1200" dirty="0" smtClean="0"/>
              <a:t>: Why </a:t>
            </a:r>
            <a:r>
              <a:rPr lang="en-US" sz="1200" dirty="0"/>
              <a:t>Shrink-Wrap a Cucumber?: The Complete Guide to Environmental </a:t>
            </a:r>
            <a:r>
              <a:rPr lang="en-US" sz="1200" dirty="0" smtClean="0"/>
              <a:t>Packaging; By </a:t>
            </a:r>
            <a:r>
              <a:rPr lang="en-US" sz="1200" dirty="0"/>
              <a:t>Stephen Aldridge and Laurel Miller 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9673" y="1772816"/>
            <a:ext cx="507896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smtClean="0"/>
              <a:t>Margnota umbúðir</a:t>
            </a:r>
            <a:endParaRPr lang="is-I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140968"/>
            <a:ext cx="3981450" cy="206692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4072" y="2217043"/>
            <a:ext cx="44577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smtClean="0"/>
              <a:t>Hringrás framleiðslu</a:t>
            </a:r>
            <a:endParaRPr lang="is-IS" noProof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495" y="1124744"/>
            <a:ext cx="8898525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392" y="6381328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 smtClean="0"/>
              <a:t>Mynd: Af stað með úrgangsforvarnir, Norræna ráðherranefndin, 2015 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5635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15480" y="836712"/>
            <a:ext cx="8126982" cy="50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smtClean="0"/>
              <a:t>Þróun umhverfisvinnu fyrirtækja</a:t>
            </a:r>
            <a:endParaRPr lang="is-IS" noProof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826686"/>
              </p:ext>
            </p:extLst>
          </p:nvPr>
        </p:nvGraphicFramePr>
        <p:xfrm>
          <a:off x="1919536" y="1700808"/>
          <a:ext cx="8092454" cy="38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9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smtClean="0"/>
              <a:t>Framfarir í hreinsibúnaði og mengunarvörnum</a:t>
            </a:r>
            <a:endParaRPr lang="is-IS" noProof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712388"/>
              </p:ext>
            </p:extLst>
          </p:nvPr>
        </p:nvGraphicFramePr>
        <p:xfrm>
          <a:off x="2063552" y="1196752"/>
          <a:ext cx="71287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37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smtClean="0"/>
              <a:t>Framfarir í hreinsibúnaði og mengunarvörnum</a:t>
            </a:r>
            <a:endParaRPr lang="is-IS" noProof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733598"/>
              </p:ext>
            </p:extLst>
          </p:nvPr>
        </p:nvGraphicFramePr>
        <p:xfrm>
          <a:off x="623392" y="1412776"/>
          <a:ext cx="1033145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1" y="2143116"/>
            <a:ext cx="3974232" cy="639762"/>
          </a:xfrm>
        </p:spPr>
        <p:txBody>
          <a:bodyPr/>
          <a:lstStyle/>
          <a:p>
            <a:r>
              <a:rPr lang="is-IS" noProof="0" dirty="0" smtClean="0"/>
              <a:t>Unnið úr fiskensímum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8079864" y="2143116"/>
            <a:ext cx="3744416" cy="624469"/>
          </a:xfrm>
        </p:spPr>
        <p:txBody>
          <a:bodyPr/>
          <a:lstStyle/>
          <a:p>
            <a:r>
              <a:rPr lang="is-IS" noProof="0" dirty="0" smtClean="0"/>
              <a:t>Unnið úr afgangsolíum</a:t>
            </a:r>
            <a:endParaRPr lang="is-I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45392" y="836712"/>
            <a:ext cx="9314161" cy="428625"/>
          </a:xfrm>
        </p:spPr>
        <p:txBody>
          <a:bodyPr/>
          <a:lstStyle/>
          <a:p>
            <a:r>
              <a:rPr lang="is-IS" noProof="0" dirty="0" smtClean="0"/>
              <a:t>Munnúði, plástrar og lífdísill</a:t>
            </a:r>
            <a:endParaRPr lang="is-IS" noProof="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4992440" y="2158409"/>
            <a:ext cx="2448272" cy="62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1A3B83"/>
              </a:buClr>
              <a:buFont typeface="Verdana" pitchFamily="34" charset="0"/>
              <a:buNone/>
              <a:defRPr sz="2400" b="1" i="0">
                <a:solidFill>
                  <a:srgbClr val="2E2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1A3B83"/>
              </a:buClr>
              <a:buFont typeface="Arial" charset="0"/>
              <a:buNone/>
              <a:defRPr sz="2000" b="1" i="0">
                <a:solidFill>
                  <a:srgbClr val="2E2E2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None/>
              <a:defRPr sz="1800" b="1" i="0">
                <a:solidFill>
                  <a:srgbClr val="2E2E2E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6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8CDC"/>
              </a:buClr>
              <a:buFont typeface="Verdana" pitchFamily="34" charset="0"/>
              <a:buNone/>
              <a:defRPr sz="1600" b="1" i="0">
                <a:solidFill>
                  <a:srgbClr val="2E2E2E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8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None/>
              <a:defRPr sz="1600" b="1" i="0">
                <a:solidFill>
                  <a:srgbClr val="2E2E2E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2860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s-IS" kern="0" dirty="0" smtClean="0"/>
              <a:t>Unnið úr roði</a:t>
            </a:r>
            <a:endParaRPr lang="is-IS" kern="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82292" y="3139739"/>
            <a:ext cx="2228850" cy="2581275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9023384" y="3263564"/>
            <a:ext cx="1857375" cy="2457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434" y="3356992"/>
            <a:ext cx="28860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6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smtClean="0"/>
              <a:t>Framfarir í hreinsibúnaði og mengunarvörnum</a:t>
            </a:r>
            <a:endParaRPr lang="is-IS" noProof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3392" y="1412776"/>
          <a:ext cx="1033145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086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239843" y="2204864"/>
            <a:ext cx="5010968" cy="3744416"/>
          </a:xfrm>
        </p:spPr>
        <p:txBody>
          <a:bodyPr/>
          <a:lstStyle/>
          <a:p>
            <a:r>
              <a:rPr lang="is-IS" sz="2000" noProof="0" dirty="0" smtClean="0"/>
              <a:t>Áhættuúrgangur: tilteknir vefir sláturdýra (heili, mæna, milti </a:t>
            </a:r>
            <a:r>
              <a:rPr lang="is-IS" sz="2000" noProof="0" dirty="0" err="1" smtClean="0"/>
              <a:t>ofl</a:t>
            </a:r>
            <a:r>
              <a:rPr lang="is-IS" sz="2000" noProof="0" dirty="0" smtClean="0"/>
              <a:t>.) </a:t>
            </a:r>
          </a:p>
          <a:p>
            <a:r>
              <a:rPr lang="is-IS" sz="2000" dirty="0"/>
              <a:t>Þ</a:t>
            </a:r>
            <a:r>
              <a:rPr lang="is-IS" sz="2000" noProof="0" dirty="0" smtClean="0"/>
              <a:t>arf að brenna og óheimilt að jarðgera eða urða</a:t>
            </a:r>
          </a:p>
          <a:p>
            <a:r>
              <a:rPr lang="is-IS" sz="2000" noProof="0" dirty="0" smtClean="0"/>
              <a:t>Ein brennslustöð á Suðurnesjum</a:t>
            </a:r>
          </a:p>
          <a:p>
            <a:r>
              <a:rPr lang="is-IS" sz="2000" noProof="0" dirty="0" smtClean="0"/>
              <a:t>Sláturleyfishafar setja sjálfir upp brennsluofna sem eru ætlaðir til brennslu lífræns úrgangs.</a:t>
            </a:r>
          </a:p>
          <a:p>
            <a:r>
              <a:rPr lang="is-IS" sz="2000" noProof="0" dirty="0" smtClean="0"/>
              <a:t>Bresk tækni sem er víða í notkun í Evrópu.</a:t>
            </a:r>
          </a:p>
          <a:p>
            <a:endParaRPr lang="is-I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smtClean="0"/>
              <a:t>Brennsluofnar fyrir áhættuúrgang</a:t>
            </a:r>
            <a:endParaRPr lang="is-IS" noProof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2276872"/>
            <a:ext cx="2394998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465811" y="1860848"/>
            <a:ext cx="5256584" cy="43924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6808" y="1844824"/>
            <a:ext cx="5256584" cy="43924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smtClean="0"/>
              <a:t>Umhverfisstjórnun</a:t>
            </a:r>
            <a:r>
              <a:rPr lang="is-IS" noProof="0" dirty="0"/>
              <a:t/>
            </a:r>
            <a:br>
              <a:rPr lang="is-IS" noProof="0" dirty="0"/>
            </a:br>
            <a:endParaRPr lang="is-I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472" y="1844824"/>
            <a:ext cx="4614907" cy="938054"/>
          </a:xfrm>
        </p:spPr>
        <p:txBody>
          <a:bodyPr/>
          <a:lstStyle/>
          <a:p>
            <a:r>
              <a:rPr lang="is-IS" noProof="0" dirty="0" smtClean="0"/>
              <a:t>Aðföng og auðlindir </a:t>
            </a:r>
          </a:p>
          <a:p>
            <a:r>
              <a:rPr lang="is-IS" noProof="0" dirty="0"/>
              <a:t>	</a:t>
            </a:r>
            <a:r>
              <a:rPr lang="is-IS" noProof="0" dirty="0" smtClean="0"/>
              <a:t>(annað en matvæli)</a:t>
            </a:r>
            <a:endParaRPr lang="is-I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3472" y="2857496"/>
            <a:ext cx="4653045" cy="3268667"/>
          </a:xfrm>
        </p:spPr>
        <p:txBody>
          <a:bodyPr/>
          <a:lstStyle/>
          <a:p>
            <a:endParaRPr lang="is-IS" noProof="0" dirty="0" smtClean="0"/>
          </a:p>
          <a:p>
            <a:r>
              <a:rPr lang="is-IS" noProof="0" dirty="0" smtClean="0"/>
              <a:t>Rafmagn</a:t>
            </a:r>
          </a:p>
          <a:p>
            <a:r>
              <a:rPr lang="is-IS" noProof="0" dirty="0" smtClean="0"/>
              <a:t>Heitt vatn</a:t>
            </a:r>
          </a:p>
          <a:p>
            <a:r>
              <a:rPr lang="is-IS" noProof="0" dirty="0" smtClean="0"/>
              <a:t>Kalt vatn</a:t>
            </a:r>
          </a:p>
          <a:p>
            <a:r>
              <a:rPr lang="is-IS" noProof="0" dirty="0" smtClean="0"/>
              <a:t>Olíunotkun</a:t>
            </a:r>
          </a:p>
          <a:p>
            <a:r>
              <a:rPr lang="is-IS" noProof="0" dirty="0" smtClean="0"/>
              <a:t>Flutningar</a:t>
            </a:r>
          </a:p>
          <a:p>
            <a:r>
              <a:rPr lang="is-IS" noProof="0" dirty="0" smtClean="0"/>
              <a:t>Efnanotkun</a:t>
            </a:r>
          </a:p>
          <a:p>
            <a:pPr marL="0" indent="0">
              <a:buNone/>
            </a:pPr>
            <a:endParaRPr lang="is-I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0598" y="1866242"/>
            <a:ext cx="5389033" cy="501679"/>
          </a:xfrm>
        </p:spPr>
        <p:txBody>
          <a:bodyPr/>
          <a:lstStyle/>
          <a:p>
            <a:r>
              <a:rPr lang="is-IS" noProof="0" dirty="0" smtClean="0"/>
              <a:t>Hráefni til matvælaframleiðslu</a:t>
            </a:r>
            <a:endParaRPr lang="is-I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2794" y="2857496"/>
            <a:ext cx="4693995" cy="3268667"/>
          </a:xfrm>
        </p:spPr>
        <p:txBody>
          <a:bodyPr/>
          <a:lstStyle/>
          <a:p>
            <a:pPr marL="0" indent="0">
              <a:buNone/>
            </a:pPr>
            <a:r>
              <a:rPr lang="is-IS" noProof="0" dirty="0" smtClean="0"/>
              <a:t>Sem leiðir okkur að matarsóun</a:t>
            </a:r>
            <a:endParaRPr lang="is-I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48" y="3732085"/>
            <a:ext cx="4157439" cy="247247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351584" y="1064707"/>
            <a:ext cx="931416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2E2E2E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s-IS" dirty="0"/>
              <a:t>- það sem er mælt, því er </a:t>
            </a:r>
            <a:r>
              <a:rPr lang="is-IS" dirty="0" smtClean="0"/>
              <a:t>stýrt</a:t>
            </a:r>
            <a:r>
              <a:rPr lang="is-IS" kern="0" dirty="0" smtClean="0"/>
              <a:t/>
            </a:r>
            <a:br>
              <a:rPr lang="is-IS" kern="0" dirty="0" smtClean="0"/>
            </a:br>
            <a:endParaRPr lang="is-IS" kern="0" dirty="0"/>
          </a:p>
        </p:txBody>
      </p:sp>
    </p:spTree>
    <p:extLst>
      <p:ext uri="{BB962C8B-B14F-4D97-AF65-F5344CB8AC3E}">
        <p14:creationId xmlns:p14="http://schemas.microsoft.com/office/powerpoint/2010/main" val="828395046"/>
      </p:ext>
    </p:extLst>
  </p:cSld>
  <p:clrMapOvr>
    <a:masterClrMapping/>
  </p:clrMapOvr>
</p:sld>
</file>

<file path=ppt/theme/theme1.xml><?xml version="1.0" encoding="utf-8"?>
<a:theme xmlns:a="http://schemas.openxmlformats.org/drawingml/2006/main" name="MATIS_PPT_standard_010_071016">
  <a:themeElements>
    <a:clrScheme name="Custom 1">
      <a:dk1>
        <a:sysClr val="windowText" lastClr="000000"/>
      </a:dk1>
      <a:lt1>
        <a:sysClr val="window" lastClr="FFFFFF"/>
      </a:lt1>
      <a:dk2>
        <a:srgbClr val="09243E"/>
      </a:dk2>
      <a:lt2>
        <a:srgbClr val="ECE8E0"/>
      </a:lt2>
      <a:accent1>
        <a:srgbClr val="4F81BD"/>
      </a:accent1>
      <a:accent2>
        <a:srgbClr val="B7AB5A"/>
      </a:accent2>
      <a:accent3>
        <a:srgbClr val="A0A8B6"/>
      </a:accent3>
      <a:accent4>
        <a:srgbClr val="FC762F"/>
      </a:accent4>
      <a:accent5>
        <a:srgbClr val="4BACC6"/>
      </a:accent5>
      <a:accent6>
        <a:srgbClr val="003858"/>
      </a:accent6>
      <a:hlink>
        <a:srgbClr val="09243E"/>
      </a:hlink>
      <a:folHlink>
        <a:srgbClr val="800080"/>
      </a:folHlink>
    </a:clrScheme>
    <a:fontScheme name="MATIS_PPT_standard_010_071016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TIS_PPT_standard_010_071016 1">
        <a:dk1>
          <a:srgbClr val="58A618"/>
        </a:dk1>
        <a:lt1>
          <a:srgbClr val="FFFFFF"/>
        </a:lt1>
        <a:dk2>
          <a:srgbClr val="58A618"/>
        </a:dk2>
        <a:lt2>
          <a:srgbClr val="003478"/>
        </a:lt2>
        <a:accent1>
          <a:srgbClr val="828282"/>
        </a:accent1>
        <a:accent2>
          <a:srgbClr val="008CDC"/>
        </a:accent2>
        <a:accent3>
          <a:srgbClr val="FFFFFF"/>
        </a:accent3>
        <a:accent4>
          <a:srgbClr val="4A8D13"/>
        </a:accent4>
        <a:accent5>
          <a:srgbClr val="C1C1C1"/>
        </a:accent5>
        <a:accent6>
          <a:srgbClr val="007EC7"/>
        </a:accent6>
        <a:hlink>
          <a:srgbClr val="E62850"/>
        </a:hlink>
        <a:folHlink>
          <a:srgbClr val="D7A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EDA071EFA05B4E95F895027EDC9CE2" ma:contentTypeVersion="14" ma:contentTypeDescription="Create a new document." ma:contentTypeScope="" ma:versionID="7b0fc841c42de841a971d1adc826fc13">
  <xsd:schema xmlns:xsd="http://www.w3.org/2001/XMLSchema" xmlns:xs="http://www.w3.org/2001/XMLSchema" xmlns:p="http://schemas.microsoft.com/office/2006/metadata/properties" xmlns:ns2="f20136e4-6258-40ea-b8a9-5bdb89edf85a" xmlns:ns3="3a8afaf9-c267-42cc-a1db-0039306a0c9e" targetNamespace="http://schemas.microsoft.com/office/2006/metadata/properties" ma:root="true" ma:fieldsID="aed54acdfae2e18f2b9ee32b40d5199f" ns2:_="" ns3:_="">
    <xsd:import namespace="f20136e4-6258-40ea-b8a9-5bdb89edf85a"/>
    <xsd:import namespace="3a8afaf9-c267-42cc-a1db-0039306a0c9e"/>
    <xsd:element name="properties">
      <xsd:complexType>
        <xsd:sequence>
          <xsd:element name="documentManagement">
            <xsd:complexType>
              <xsd:all>
                <xsd:element ref="ns2:Titill" minOccurs="0"/>
                <xsd:element ref="ns2:Kafli" minOccurs="0"/>
                <xsd:element ref="ns2:Undirkafli" minOccurs="0"/>
                <xsd:element ref="ns2:Flokkun" minOccurs="0"/>
                <xsd:element ref="ns2:L_x00fd_sing" minOccurs="0"/>
                <xsd:element ref="ns2:Strarfsemnn_x0020_SI" minOccurs="0"/>
                <xsd:element ref="ns2:_x00da_tg_x00e1_fust_x00fd_ring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136e4-6258-40ea-b8a9-5bdb89edf85a" elementFormDefault="qualified">
    <xsd:import namespace="http://schemas.microsoft.com/office/2006/documentManagement/types"/>
    <xsd:import namespace="http://schemas.microsoft.com/office/infopath/2007/PartnerControls"/>
    <xsd:element name="Titill" ma:index="1" nillable="true" ma:displayName="Titill" ma:internalName="Titill">
      <xsd:simpleType>
        <xsd:restriction base="dms:Text">
          <xsd:maxLength value="255"/>
        </xsd:restriction>
      </xsd:simpleType>
    </xsd:element>
    <xsd:element name="Kafli" ma:index="2" nillable="true" ma:displayName="Kafli" ma:format="Dropdown" ma:internalName="Kafli">
      <xsd:simpleType>
        <xsd:restriction base="dms:Choice">
          <xsd:enumeration value="0. Stjórn og stefnur"/>
          <xsd:enumeration value="1. Skrifstofutækni"/>
          <xsd:enumeration value="2. Rekstur B-35"/>
          <xsd:enumeration value="3. Gestir, fundir og heimsóknir"/>
          <xsd:enumeration value="4. Fjármál og áætlanir"/>
          <xsd:enumeration value="5. Félagatal"/>
          <xsd:enumeration value="6. Starfsmannahald"/>
          <xsd:enumeration value="7. Skjala- og skráastjórnun"/>
          <xsd:enumeration value="8. Umbótastar"/>
          <xsd:enumeration value="9. Úreld skjöl"/>
        </xsd:restriction>
      </xsd:simpleType>
    </xsd:element>
    <xsd:element name="Undirkafli" ma:index="3" nillable="true" ma:displayName="Undirkafli" ma:format="Dropdown" ma:internalName="Undirkafli">
      <xsd:simpleType>
        <xsd:restriction base="dms:Choice">
          <xsd:enumeration value="0.20 Ferlalýsingar"/>
          <xsd:enumeration value="0.21 Lög og stefnur SI"/>
          <xsd:enumeration value="0.22 Tilnefningar SI í stjórnir og nefndir"/>
          <xsd:enumeration value="0.23 Iðnþing og fundir"/>
          <xsd:enumeration value="0.24 Hlutverk nefnda, nefndar- og stjórnarmanna"/>
          <xsd:enumeration value="1.22 Tölvur og símar"/>
          <xsd:enumeration value="1.23 Önnur skrifstofuáhöld og tæki"/>
          <xsd:enumeration value="1.25 Sniðmál"/>
          <xsd:enumeration value="1.28 Útgáfumál og kynningargögn"/>
          <xsd:enumeration value="2.21 Þjónustusamningar og innkaup"/>
          <xsd:enumeration value="2.25 Leiðbeiningar"/>
          <xsd:enumeration value="2.28 Viðhald"/>
          <xsd:enumeration value="3.20 Pantanir á aðstöðu og veitingum"/>
          <xsd:enumeration value="3.25 Heimsóknir til félagsmanna"/>
          <xsd:enumeration value="3.29 Erlent samstarf"/>
          <xsd:enumeration value="4.20 Bókhald og reikningsgerð, Almennt."/>
          <xsd:enumeration value="4.21 Innheimtuferlar"/>
          <xsd:enumeration value="4.25 Uppáskriftir og samþykktarferlar"/>
          <xsd:enumeration value="5.20 Inntökubeiðnir"/>
          <xsd:enumeration value="5.21 Fastir liðir"/>
          <xsd:enumeration value="5.22 Samningar"/>
          <xsd:enumeration value="5.24 Bréfsefni"/>
          <xsd:enumeration value="5.25 Verklag starfsmanna SI"/>
          <xsd:enumeration value="5.26 Lög og samþykktir"/>
          <xsd:enumeration value="5.28 Þjónusta og upplýsingar"/>
          <xsd:enumeration value="5.29 Úrsagnir"/>
          <xsd:enumeration value="6.20 Ráðningaferli og vinnutímareglur"/>
          <xsd:enumeration value="6.21 Móttaka og menntun starfsmanna"/>
          <xsd:enumeration value="6.23 Starfslýsingar"/>
          <xsd:enumeration value="6.28 Greiðslur og hlunnindi"/>
          <xsd:enumeration value="7.20 Gæðahandbók"/>
          <xsd:enumeration value="7.25 Skráavistun í GoPro"/>
          <xsd:enumeration value="7.29 Afritun og eyðing skjala og skráa"/>
          <xsd:enumeration value="8.28 Umbótastarf"/>
          <xsd:enumeration value="9.29 Úreld skjöl"/>
        </xsd:restriction>
      </xsd:simpleType>
    </xsd:element>
    <xsd:element name="Flokkun" ma:index="4" nillable="true" ma:displayName="Flokkun" ma:format="Dropdown" ma:internalName="Flokkun">
      <xsd:simpleType>
        <xsd:restriction base="dms:Choice">
          <xsd:enumeration value="G - Gátlisti"/>
          <xsd:enumeration value="F - Flæðirit"/>
          <xsd:enumeration value="L - Leiðbeiningar"/>
          <xsd:enumeration value="H - Hljóðglæra"/>
          <xsd:enumeration value="S - Skjal"/>
          <xsd:enumeration value="E - Eyðublað"/>
          <xsd:enumeration value="P - Veggspjald"/>
          <xsd:enumeration value="M - Greiningform"/>
          <xsd:enumeration value="K - Lög og reglur"/>
          <xsd:enumeration value="Y - Yfirlit"/>
          <xsd:enumeration value="T - Sniðmát"/>
        </xsd:restriction>
      </xsd:simpleType>
    </xsd:element>
    <xsd:element name="L_x00fd_sing" ma:index="5" nillable="true" ma:displayName="Lýsing" ma:internalName="L_x00fd_sing">
      <xsd:simpleType>
        <xsd:restriction base="dms:Text">
          <xsd:maxLength value="255"/>
        </xsd:restriction>
      </xsd:simpleType>
    </xsd:element>
    <xsd:element name="Strarfsemnn_x0020_SI" ma:index="6" nillable="true" ma:displayName="Strarfsmenn SI" ma:list="{820ad216-84d3-426e-9386-4035c5c55af3}" ma:internalName="Strarfsemnn_x0020_SI" ma:readOnly="false" ma:showField="Nafn_x0020_starfsmanns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0da_tg_x00e1_fust_x00fd_ring" ma:index="7" nillable="true" ma:displayName="Útgáfustýring" ma:default="Óútgefið" ma:format="Dropdown" ma:internalName="_x00da_tg_x00e1_fust_x00fd_ring">
      <xsd:simpleType>
        <xsd:restriction base="dms:Choice">
          <xsd:enumeration value="Útgefið"/>
          <xsd:enumeration value="Þarfnast endurskoðunar"/>
          <xsd:enumeration value="Óútgefið"/>
          <xsd:enumeration value="Úrel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afaf9-c267-42cc-a1db-0039306a0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8" ma:displayName="Til minn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rarfsemnn_x0020_SI xmlns="f20136e4-6258-40ea-b8a9-5bdb89edf85a"/>
    <L_x00fd_sing xmlns="f20136e4-6258-40ea-b8a9-5bdb89edf85a" xsi:nil="true"/>
    <Titill xmlns="f20136e4-6258-40ea-b8a9-5bdb89edf85a">Sniðmát fyrir PP glærur Júní 2016</Titill>
    <Flokkun xmlns="f20136e4-6258-40ea-b8a9-5bdb89edf85a">T - Sniðmát</Flokkun>
    <Kafli xmlns="f20136e4-6258-40ea-b8a9-5bdb89edf85a">1. Skrifstofutækni</Kafli>
    <Undirkafli xmlns="f20136e4-6258-40ea-b8a9-5bdb89edf85a">1.25 Sniðmál</Undirkafli>
    <_x00da_tg_x00e1_fust_x00fd_ring xmlns="f20136e4-6258-40ea-b8a9-5bdb89edf85a">Útgefið</_x00da_tg_x00e1_fust_x00fd_ring>
  </documentManagement>
</p:properties>
</file>

<file path=customXml/itemProps1.xml><?xml version="1.0" encoding="utf-8"?>
<ds:datastoreItem xmlns:ds="http://schemas.openxmlformats.org/officeDocument/2006/customXml" ds:itemID="{0BAFBB25-FF50-45F9-B0ED-A35A914E6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136e4-6258-40ea-b8a9-5bdb89edf85a"/>
    <ds:schemaRef ds:uri="3a8afaf9-c267-42cc-a1db-0039306a0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34EA17-8E42-472D-A47D-DCA9216438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02CAB6-A803-4F4A-80A9-5141C618DF03}">
  <ds:schemaRefs>
    <ds:schemaRef ds:uri="f20136e4-6258-40ea-b8a9-5bdb89edf85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3a8afaf9-c267-42cc-a1db-0039306a0c9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23757</TotalTime>
  <Words>532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Myriad Pro Semibold</vt:lpstr>
      <vt:lpstr>Tahoma</vt:lpstr>
      <vt:lpstr>Verdana</vt:lpstr>
      <vt:lpstr>MATIS_PPT_standard_010_071016</vt:lpstr>
      <vt:lpstr> Íslenskur matvælaiðnaður og umhverfismál</vt:lpstr>
      <vt:lpstr>Hringrás framleiðslu</vt:lpstr>
      <vt:lpstr>Þróun umhverfisvinnu fyrirtækja</vt:lpstr>
      <vt:lpstr>Framfarir í hreinsibúnaði og mengunarvörnum</vt:lpstr>
      <vt:lpstr>Framfarir í hreinsibúnaði og mengunarvörnum</vt:lpstr>
      <vt:lpstr>Munnúði, plástrar og lífdísill</vt:lpstr>
      <vt:lpstr>Framfarir í hreinsibúnaði og mengunarvörnum</vt:lpstr>
      <vt:lpstr>Brennsluofnar fyrir áhættuúrgang</vt:lpstr>
      <vt:lpstr>Umhverfisstjórnun </vt:lpstr>
      <vt:lpstr>Matarsóun.is</vt:lpstr>
      <vt:lpstr>PowerPoint Presentation</vt:lpstr>
      <vt:lpstr>PowerPoint Presentation</vt:lpstr>
      <vt:lpstr>PowerPoint Presentation</vt:lpstr>
      <vt:lpstr>Nýsköpun í matvælaiðnaði á Íslandi</vt:lpstr>
      <vt:lpstr>Tækni dregur úr matarsóun</vt:lpstr>
      <vt:lpstr>Að henda fullunninni vöru</vt:lpstr>
      <vt:lpstr>Hver þarf umbúðir ?</vt:lpstr>
      <vt:lpstr>Að sérpakka agúrkum</vt:lpstr>
      <vt:lpstr>Margnota umbúðir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Steinar B. Aðalbjörnsson</dc:creator>
  <dc:description>Template Presentation;_x000d_
Version 1.0 - Standard;_x000d_
2007-10-16;</dc:description>
  <cp:lastModifiedBy>Bryndís Skúladóttir</cp:lastModifiedBy>
  <cp:revision>724</cp:revision>
  <cp:lastPrinted>2016-02-15T11:36:12Z</cp:lastPrinted>
  <dcterms:created xsi:type="dcterms:W3CDTF">2007-10-17T10:30:03Z</dcterms:created>
  <dcterms:modified xsi:type="dcterms:W3CDTF">2016-10-20T08:48:17Z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office implementation</vt:lpwstr>
  </property>
  <property fmtid="{D5CDD505-2E9C-101B-9397-08002B2CF9AE}" pid="3" name="Erstellt am">
    <vt:lpwstr>28-08-2007</vt:lpwstr>
  </property>
  <property fmtid="{D5CDD505-2E9C-101B-9397-08002B2CF9AE}" pid="4" name="Bearbeiter">
    <vt:lpwstr>gadamovich</vt:lpwstr>
  </property>
  <property fmtid="{D5CDD505-2E9C-101B-9397-08002B2CF9AE}" pid="5" name="Version">
    <vt:lpwstr>1.0</vt:lpwstr>
  </property>
  <property fmtid="{D5CDD505-2E9C-101B-9397-08002B2CF9AE}" pid="6" name="Version vom">
    <vt:lpwstr>16-10-2007</vt:lpwstr>
  </property>
  <property fmtid="{D5CDD505-2E9C-101B-9397-08002B2CF9AE}" pid="7" name="ContentTypeId">
    <vt:lpwstr>0x01010027EDA071EFA05B4E95F895027EDC9CE2</vt:lpwstr>
  </property>
</Properties>
</file>