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74" r:id="rId2"/>
    <p:sldId id="306" r:id="rId3"/>
    <p:sldId id="297" r:id="rId4"/>
    <p:sldId id="302" r:id="rId5"/>
    <p:sldId id="303" r:id="rId6"/>
    <p:sldId id="309" r:id="rId7"/>
    <p:sldId id="310" r:id="rId8"/>
    <p:sldId id="311" r:id="rId9"/>
    <p:sldId id="304" r:id="rId10"/>
    <p:sldId id="312" r:id="rId11"/>
    <p:sldId id="308" r:id="rId12"/>
    <p:sldId id="313" r:id="rId13"/>
  </p:sldIdLst>
  <p:sldSz cx="12192000" cy="6858000"/>
  <p:notesSz cx="6797675" cy="9926638"/>
  <p:defaultTextStyle>
    <a:defPPr>
      <a:defRPr lang="de-DE"/>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4020" userDrawn="1">
          <p15:clr>
            <a:srgbClr val="A4A3A4"/>
          </p15:clr>
        </p15:guide>
        <p15:guide id="3" orient="horz" pos="2478" userDrawn="1">
          <p15:clr>
            <a:srgbClr val="A4A3A4"/>
          </p15:clr>
        </p15:guide>
        <p15:guide id="4" orient="horz" pos="1026" userDrawn="1">
          <p15:clr>
            <a:srgbClr val="A4A3A4"/>
          </p15:clr>
        </p15:guide>
        <p15:guide id="6" pos="6985" userDrawn="1">
          <p15:clr>
            <a:srgbClr val="A4A3A4"/>
          </p15:clr>
        </p15:guide>
        <p15:guide id="7" pos="7651" userDrawn="1">
          <p15:clr>
            <a:srgbClr val="A4A3A4"/>
          </p15:clr>
        </p15:guide>
        <p15:guide id="8" pos="453" userDrawn="1">
          <p15:clr>
            <a:srgbClr val="A4A3A4"/>
          </p15:clr>
        </p15:guide>
        <p15:guide id="9" pos="7045" userDrawn="1">
          <p15:clr>
            <a:srgbClr val="A4A3A4"/>
          </p15:clr>
        </p15:guide>
        <p15:guide id="10" pos="3840" userDrawn="1">
          <p15:clr>
            <a:srgbClr val="A4A3A4"/>
          </p15:clr>
        </p15:guide>
        <p15:guide id="11" pos="6320" userDrawn="1">
          <p15:clr>
            <a:srgbClr val="A4A3A4"/>
          </p15:clr>
        </p15:guide>
        <p15:guide id="12" pos="5836" userDrawn="1">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E2E"/>
    <a:srgbClr val="003478"/>
    <a:srgbClr val="1A3B83"/>
    <a:srgbClr val="FF284F"/>
    <a:srgbClr val="000000"/>
    <a:srgbClr val="58A618"/>
    <a:srgbClr val="008CDC"/>
    <a:srgbClr val="74904E"/>
    <a:srgbClr val="809648"/>
    <a:srgbClr val="ABD2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74" autoAdjust="0"/>
    <p:restoredTop sz="76230" autoAdjust="0"/>
  </p:normalViewPr>
  <p:slideViewPr>
    <p:cSldViewPr>
      <p:cViewPr varScale="1">
        <p:scale>
          <a:sx n="88" d="100"/>
          <a:sy n="88" d="100"/>
        </p:scale>
        <p:origin x="1884" y="96"/>
      </p:cViewPr>
      <p:guideLst>
        <p:guide orient="horz" pos="4020"/>
        <p:guide orient="horz" pos="2478"/>
        <p:guide orient="horz" pos="1026"/>
        <p:guide pos="6985"/>
        <p:guide pos="7651"/>
        <p:guide pos="453"/>
        <p:guide pos="7045"/>
        <p:guide pos="3840"/>
        <p:guide pos="6320"/>
        <p:guide pos="5836"/>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91" d="100"/>
          <a:sy n="91" d="100"/>
        </p:scale>
        <p:origin x="-3822"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69A393C-7A86-427B-B78D-90F70B6B43D5}" type="datetimeFigureOut">
              <a:rPr lang="is-IS" smtClean="0"/>
              <a:pPr/>
              <a:t>1.12.2016</a:t>
            </a:fld>
            <a:endParaRPr lang="is-IS"/>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is-IS"/>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0FACD5CA-DFEA-439F-8EBC-AA8C1F870571}" type="slidenum">
              <a:rPr lang="is-IS" smtClean="0"/>
              <a:pPr/>
              <a:t>‹#›</a:t>
            </a:fld>
            <a:endParaRPr lang="is-IS"/>
          </a:p>
        </p:txBody>
      </p:sp>
    </p:spTree>
    <p:extLst>
      <p:ext uri="{BB962C8B-B14F-4D97-AF65-F5344CB8AC3E}">
        <p14:creationId xmlns:p14="http://schemas.microsoft.com/office/powerpoint/2010/main" val="4215323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de-DE"/>
          </a:p>
        </p:txBody>
      </p:sp>
      <p:sp>
        <p:nvSpPr>
          <p:cNvPr id="2253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de-DE"/>
          </a:p>
        </p:txBody>
      </p:sp>
      <p:sp>
        <p:nvSpPr>
          <p:cNvPr id="24580"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3"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22534"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de-DE"/>
          </a:p>
        </p:txBody>
      </p:sp>
      <p:sp>
        <p:nvSpPr>
          <p:cNvPr id="22535"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058B7D48-AF08-4761-B31C-AA12EAABFB2C}" type="slidenum">
              <a:rPr lang="de-DE"/>
              <a:pPr>
                <a:defRPr/>
              </a:pPr>
              <a:t>‹#›</a:t>
            </a:fld>
            <a:endParaRPr lang="de-DE"/>
          </a:p>
        </p:txBody>
      </p:sp>
    </p:spTree>
    <p:extLst>
      <p:ext uri="{BB962C8B-B14F-4D97-AF65-F5344CB8AC3E}">
        <p14:creationId xmlns:p14="http://schemas.microsoft.com/office/powerpoint/2010/main" val="35025204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is-IS" sz="1200" dirty="0">
                <a:latin typeface="Arial" panose="020B0604020202020204" pitchFamily="34" charset="0"/>
                <a:cs typeface="Arial" panose="020B0604020202020204" pitchFamily="34" charset="0"/>
              </a:rPr>
              <a:t>Notkun þjóðfána er valfrjáls – ekki skylda til notkunar þjóðfána á vöru </a:t>
            </a:r>
            <a:endParaRPr lang="en-US" sz="1200"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95E3610F-5986-467F-B6E1-6F66CEBA37C7}" type="slidenum">
              <a:rPr lang="en-US" smtClean="0"/>
              <a:t>3</a:t>
            </a:fld>
            <a:endParaRPr lang="en-US"/>
          </a:p>
        </p:txBody>
      </p:sp>
    </p:spTree>
    <p:extLst>
      <p:ext uri="{BB962C8B-B14F-4D97-AF65-F5344CB8AC3E}">
        <p14:creationId xmlns:p14="http://schemas.microsoft.com/office/powerpoint/2010/main" val="173114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a:p>
        </p:txBody>
      </p:sp>
      <p:sp>
        <p:nvSpPr>
          <p:cNvPr id="4" name="Slide Number Placeholder 3"/>
          <p:cNvSpPr>
            <a:spLocks noGrp="1"/>
          </p:cNvSpPr>
          <p:nvPr>
            <p:ph type="sldNum" sz="quarter" idx="10"/>
          </p:nvPr>
        </p:nvSpPr>
        <p:spPr/>
        <p:txBody>
          <a:bodyPr/>
          <a:lstStyle/>
          <a:p>
            <a:pPr>
              <a:defRPr/>
            </a:pPr>
            <a:fld id="{058B7D48-AF08-4761-B31C-AA12EAABFB2C}" type="slidenum">
              <a:rPr lang="de-DE" smtClean="0"/>
              <a:pPr>
                <a:defRPr/>
              </a:pPr>
              <a:t>4</a:t>
            </a:fld>
            <a:endParaRPr lang="de-DE"/>
          </a:p>
        </p:txBody>
      </p:sp>
    </p:spTree>
    <p:extLst>
      <p:ext uri="{BB962C8B-B14F-4D97-AF65-F5344CB8AC3E}">
        <p14:creationId xmlns:p14="http://schemas.microsoft.com/office/powerpoint/2010/main" val="3360035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a:p>
        </p:txBody>
      </p:sp>
      <p:sp>
        <p:nvSpPr>
          <p:cNvPr id="4" name="Slide Number Placeholder 3"/>
          <p:cNvSpPr>
            <a:spLocks noGrp="1"/>
          </p:cNvSpPr>
          <p:nvPr>
            <p:ph type="sldNum" sz="quarter" idx="10"/>
          </p:nvPr>
        </p:nvSpPr>
        <p:spPr/>
        <p:txBody>
          <a:bodyPr/>
          <a:lstStyle/>
          <a:p>
            <a:pPr>
              <a:defRPr/>
            </a:pPr>
            <a:fld id="{058B7D48-AF08-4761-B31C-AA12EAABFB2C}" type="slidenum">
              <a:rPr lang="de-DE" smtClean="0"/>
              <a:pPr>
                <a:defRPr/>
              </a:pPr>
              <a:t>5</a:t>
            </a:fld>
            <a:endParaRPr lang="de-DE"/>
          </a:p>
        </p:txBody>
      </p:sp>
    </p:spTree>
    <p:extLst>
      <p:ext uri="{BB962C8B-B14F-4D97-AF65-F5344CB8AC3E}">
        <p14:creationId xmlns:p14="http://schemas.microsoft.com/office/powerpoint/2010/main" val="3626533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a:p>
        </p:txBody>
      </p:sp>
      <p:sp>
        <p:nvSpPr>
          <p:cNvPr id="4" name="Slide Number Placeholder 3"/>
          <p:cNvSpPr>
            <a:spLocks noGrp="1"/>
          </p:cNvSpPr>
          <p:nvPr>
            <p:ph type="sldNum" sz="quarter" idx="10"/>
          </p:nvPr>
        </p:nvSpPr>
        <p:spPr/>
        <p:txBody>
          <a:bodyPr/>
          <a:lstStyle/>
          <a:p>
            <a:pPr>
              <a:defRPr/>
            </a:pPr>
            <a:fld id="{058B7D48-AF08-4761-B31C-AA12EAABFB2C}" type="slidenum">
              <a:rPr lang="de-DE" smtClean="0"/>
              <a:pPr>
                <a:defRPr/>
              </a:pPr>
              <a:t>7</a:t>
            </a:fld>
            <a:endParaRPr lang="de-DE"/>
          </a:p>
        </p:txBody>
      </p:sp>
    </p:spTree>
    <p:extLst>
      <p:ext uri="{BB962C8B-B14F-4D97-AF65-F5344CB8AC3E}">
        <p14:creationId xmlns:p14="http://schemas.microsoft.com/office/powerpoint/2010/main" val="2649022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a:p>
        </p:txBody>
      </p:sp>
      <p:sp>
        <p:nvSpPr>
          <p:cNvPr id="4" name="Slide Number Placeholder 3"/>
          <p:cNvSpPr>
            <a:spLocks noGrp="1"/>
          </p:cNvSpPr>
          <p:nvPr>
            <p:ph type="sldNum" sz="quarter" idx="10"/>
          </p:nvPr>
        </p:nvSpPr>
        <p:spPr/>
        <p:txBody>
          <a:bodyPr/>
          <a:lstStyle/>
          <a:p>
            <a:pPr>
              <a:defRPr/>
            </a:pPr>
            <a:fld id="{058B7D48-AF08-4761-B31C-AA12EAABFB2C}" type="slidenum">
              <a:rPr lang="de-DE" smtClean="0"/>
              <a:pPr>
                <a:defRPr/>
              </a:pPr>
              <a:t>8</a:t>
            </a:fld>
            <a:endParaRPr lang="de-DE"/>
          </a:p>
        </p:txBody>
      </p:sp>
    </p:spTree>
    <p:extLst>
      <p:ext uri="{BB962C8B-B14F-4D97-AF65-F5344CB8AC3E}">
        <p14:creationId xmlns:p14="http://schemas.microsoft.com/office/powerpoint/2010/main" val="3770433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a:p>
        </p:txBody>
      </p:sp>
      <p:sp>
        <p:nvSpPr>
          <p:cNvPr id="4" name="Slide Number Placeholder 3"/>
          <p:cNvSpPr>
            <a:spLocks noGrp="1"/>
          </p:cNvSpPr>
          <p:nvPr>
            <p:ph type="sldNum" sz="quarter" idx="10"/>
          </p:nvPr>
        </p:nvSpPr>
        <p:spPr/>
        <p:txBody>
          <a:bodyPr/>
          <a:lstStyle/>
          <a:p>
            <a:pPr>
              <a:defRPr/>
            </a:pPr>
            <a:fld id="{058B7D48-AF08-4761-B31C-AA12EAABFB2C}" type="slidenum">
              <a:rPr lang="de-DE" smtClean="0"/>
              <a:pPr>
                <a:defRPr/>
              </a:pPr>
              <a:t>9</a:t>
            </a:fld>
            <a:endParaRPr lang="de-DE"/>
          </a:p>
        </p:txBody>
      </p:sp>
    </p:spTree>
    <p:extLst>
      <p:ext uri="{BB962C8B-B14F-4D97-AF65-F5344CB8AC3E}">
        <p14:creationId xmlns:p14="http://schemas.microsoft.com/office/powerpoint/2010/main" val="1797360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a:p>
        </p:txBody>
      </p:sp>
      <p:sp>
        <p:nvSpPr>
          <p:cNvPr id="4" name="Slide Number Placeholder 3"/>
          <p:cNvSpPr>
            <a:spLocks noGrp="1"/>
          </p:cNvSpPr>
          <p:nvPr>
            <p:ph type="sldNum" sz="quarter" idx="10"/>
          </p:nvPr>
        </p:nvSpPr>
        <p:spPr/>
        <p:txBody>
          <a:bodyPr/>
          <a:lstStyle/>
          <a:p>
            <a:pPr>
              <a:defRPr/>
            </a:pPr>
            <a:fld id="{058B7D48-AF08-4761-B31C-AA12EAABFB2C}" type="slidenum">
              <a:rPr lang="de-DE" smtClean="0"/>
              <a:pPr>
                <a:defRPr/>
              </a:pPr>
              <a:t>11</a:t>
            </a:fld>
            <a:endParaRPr lang="de-DE"/>
          </a:p>
        </p:txBody>
      </p:sp>
    </p:spTree>
    <p:extLst>
      <p:ext uri="{BB962C8B-B14F-4D97-AF65-F5344CB8AC3E}">
        <p14:creationId xmlns:p14="http://schemas.microsoft.com/office/powerpoint/2010/main" val="22430961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Fyrst page – Blu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hasCustomPrompt="1"/>
          </p:nvPr>
        </p:nvSpPr>
        <p:spPr>
          <a:xfrm>
            <a:off x="3017960" y="2246661"/>
            <a:ext cx="8518420" cy="1362075"/>
          </a:xfrm>
        </p:spPr>
        <p:txBody>
          <a:bodyPr/>
          <a:lstStyle>
            <a:lvl1pPr algn="l">
              <a:defRPr sz="3200" b="1" i="0" cap="none">
                <a:solidFill>
                  <a:schemeClr val="bg1"/>
                </a:solidFill>
                <a:latin typeface="Arial" charset="0"/>
                <a:ea typeface="Arial" charset="0"/>
                <a:cs typeface="Arial" charset="0"/>
              </a:defRPr>
            </a:lvl1pPr>
          </a:lstStyle>
          <a:p>
            <a:r>
              <a:rPr lang="en-US" dirty="0"/>
              <a:t>Click to edit master title style</a:t>
            </a:r>
            <a:endParaRPr lang="is-IS" dirty="0"/>
          </a:p>
        </p:txBody>
      </p:sp>
      <p:sp>
        <p:nvSpPr>
          <p:cNvPr id="16" name="Text Placeholder 2"/>
          <p:cNvSpPr>
            <a:spLocks noGrp="1"/>
          </p:cNvSpPr>
          <p:nvPr>
            <p:ph type="body" idx="1"/>
          </p:nvPr>
        </p:nvSpPr>
        <p:spPr>
          <a:xfrm>
            <a:off x="3017960" y="746473"/>
            <a:ext cx="8518420" cy="1500187"/>
          </a:xfrm>
        </p:spPr>
        <p:txBody>
          <a:bodyPr anchor="b"/>
          <a:lstStyle>
            <a:lvl1pPr marL="0" indent="0">
              <a:buNone/>
              <a:defRPr sz="2000" b="0" i="0">
                <a:solidFill>
                  <a:schemeClr val="bg1"/>
                </a:solidFill>
                <a:latin typeface="Arial" charset="0"/>
                <a:ea typeface="Arial" charset="0"/>
                <a:cs typeface="Arial"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344472" y="6162468"/>
            <a:ext cx="1152128" cy="573526"/>
          </a:xfrm>
          <a:prstGeom prst="rect">
            <a:avLst/>
          </a:prstGeom>
        </p:spPr>
      </p:pic>
    </p:spTree>
    <p:extLst>
      <p:ext uri="{BB962C8B-B14F-4D97-AF65-F5344CB8AC3E}">
        <p14:creationId xmlns:p14="http://schemas.microsoft.com/office/powerpoint/2010/main" val="515874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93200" y="1412776"/>
            <a:ext cx="2813091" cy="4988024"/>
          </a:xfrm>
        </p:spPr>
        <p:txBody>
          <a:bodyPr vert="eaVert"/>
          <a:lstStyle/>
          <a:p>
            <a:r>
              <a:rPr lang="en-US" dirty="0"/>
              <a:t>Click to edit Master title style</a:t>
            </a:r>
            <a:endParaRPr lang="is-IS" dirty="0"/>
          </a:p>
        </p:txBody>
      </p:sp>
      <p:sp>
        <p:nvSpPr>
          <p:cNvPr id="3" name="Vertical Text Placeholder 2"/>
          <p:cNvSpPr>
            <a:spLocks noGrp="1"/>
          </p:cNvSpPr>
          <p:nvPr>
            <p:ph type="body" orient="vert" idx="1"/>
          </p:nvPr>
        </p:nvSpPr>
        <p:spPr>
          <a:xfrm>
            <a:off x="101600" y="1412776"/>
            <a:ext cx="8788400" cy="4988024"/>
          </a:xfrm>
        </p:spPr>
        <p:txBody>
          <a:bodyPr vert="eaVert"/>
          <a:lstStyle>
            <a:lvl2pPr marL="344487" indent="-342900">
              <a:buClr>
                <a:srgbClr val="1A3B83"/>
              </a:buClr>
              <a:buFont typeface="Arial" panose="020B0604020202020204" pitchFamily="34" charset="0"/>
              <a:buChar char="•"/>
              <a:defRPr/>
            </a:lvl2pPr>
            <a:lvl3pPr marL="611188" indent="-342900">
              <a:buClr>
                <a:srgbClr val="1A3B83"/>
              </a:buClr>
              <a:buFont typeface="Arial" panose="020B0604020202020204" pitchFamily="34" charset="0"/>
              <a:buChar char="•"/>
              <a:defRPr/>
            </a:lvl3pPr>
            <a:lvl4pPr marL="269875" indent="266700">
              <a:buClr>
                <a:srgbClr val="1A3B83"/>
              </a:buClr>
              <a:buFont typeface="Arial" panose="020B0604020202020204" pitchFamily="34" charset="0"/>
              <a:buChar char="•"/>
              <a:defRPr/>
            </a:lvl4pPr>
            <a:lvl5pPr marL="881063" indent="-342900">
              <a:buClr>
                <a:srgbClr val="1A3B83"/>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4"/>
            <a:r>
              <a:rPr lang="en-US" dirty="0"/>
              <a:t>Fourth level</a:t>
            </a:r>
          </a:p>
          <a:p>
            <a:pPr lvl="5"/>
            <a:r>
              <a:rPr lang="en-US" dirty="0"/>
              <a:t>Fifth level</a:t>
            </a:r>
            <a:endParaRPr lang="is-IS" dirty="0"/>
          </a:p>
        </p:txBody>
      </p:sp>
    </p:spTree>
    <p:extLst>
      <p:ext uri="{BB962C8B-B14F-4D97-AF65-F5344CB8AC3E}">
        <p14:creationId xmlns:p14="http://schemas.microsoft.com/office/powerpoint/2010/main" val="328003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yrst page – Blue">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1343472" y="2246661"/>
            <a:ext cx="8518420" cy="1362075"/>
          </a:xfrm>
        </p:spPr>
        <p:txBody>
          <a:bodyPr/>
          <a:lstStyle>
            <a:lvl1pPr algn="l">
              <a:defRPr sz="4000" b="0" i="0" cap="none">
                <a:solidFill>
                  <a:srgbClr val="2E2E2E"/>
                </a:solidFill>
                <a:latin typeface="Myriad Pro Semibold" charset="0"/>
                <a:ea typeface="Myriad Pro Semibold" charset="0"/>
                <a:cs typeface="Myriad Pro Semibold" charset="0"/>
              </a:defRPr>
            </a:lvl1pPr>
          </a:lstStyle>
          <a:p>
            <a:r>
              <a:rPr lang="en-US" dirty="0"/>
              <a:t>Click to edit master title style</a:t>
            </a:r>
            <a:endParaRPr lang="is-IS" dirty="0"/>
          </a:p>
        </p:txBody>
      </p:sp>
      <p:sp>
        <p:nvSpPr>
          <p:cNvPr id="16" name="Text Placeholder 2"/>
          <p:cNvSpPr>
            <a:spLocks noGrp="1"/>
          </p:cNvSpPr>
          <p:nvPr>
            <p:ph type="body" idx="1"/>
          </p:nvPr>
        </p:nvSpPr>
        <p:spPr>
          <a:xfrm>
            <a:off x="1343472" y="746473"/>
            <a:ext cx="8518420" cy="1500187"/>
          </a:xfrm>
        </p:spPr>
        <p:txBody>
          <a:bodyPr anchor="b"/>
          <a:lstStyle>
            <a:lvl1pPr marL="0" indent="0">
              <a:buNone/>
              <a:defRPr sz="2000" b="1" i="0">
                <a:solidFill>
                  <a:srgbClr val="2E2E2E"/>
                </a:solidFill>
                <a:latin typeface="Myriad Pro Semibold" charset="0"/>
                <a:ea typeface="Myriad Pro Semibold" charset="0"/>
                <a:cs typeface="Myriad Pro Semibold"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extLst>
      <p:ext uri="{BB962C8B-B14F-4D97-AF65-F5344CB8AC3E}">
        <p14:creationId xmlns:p14="http://schemas.microsoft.com/office/powerpoint/2010/main" val="3512489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59496" y="552103"/>
            <a:ext cx="9314161" cy="428625"/>
          </a:xfrm>
        </p:spPr>
        <p:txBody>
          <a:bodyPr/>
          <a:lstStyle>
            <a:lvl1pPr>
              <a:defRPr>
                <a:solidFill>
                  <a:srgbClr val="2E2E2E"/>
                </a:solidFill>
              </a:defRPr>
            </a:lvl1pPr>
          </a:lstStyle>
          <a:p>
            <a:r>
              <a:rPr lang="en-US" dirty="0"/>
              <a:t>Click to edit Master title style</a:t>
            </a:r>
            <a:endParaRPr lang="is-IS" dirty="0"/>
          </a:p>
        </p:txBody>
      </p:sp>
      <p:sp>
        <p:nvSpPr>
          <p:cNvPr id="3" name="Content Placeholder 2"/>
          <p:cNvSpPr>
            <a:spLocks noGrp="1"/>
          </p:cNvSpPr>
          <p:nvPr>
            <p:ph idx="1"/>
          </p:nvPr>
        </p:nvSpPr>
        <p:spPr>
          <a:xfrm>
            <a:off x="1532715" y="1484784"/>
            <a:ext cx="10285899" cy="4876800"/>
          </a:xfrm>
        </p:spPr>
        <p:txBody>
          <a:bodyPr/>
          <a:lstStyle>
            <a:lvl2pPr marL="344487" indent="-342900">
              <a:buClr>
                <a:srgbClr val="1A3B83"/>
              </a:buClr>
              <a:buFont typeface="Arial" panose="020B0604020202020204" pitchFamily="34" charset="0"/>
              <a:buChar char="•"/>
              <a:defRPr/>
            </a:lvl2pPr>
            <a:lvl3pPr marL="611188" indent="-342900">
              <a:buClr>
                <a:srgbClr val="1A3B83"/>
              </a:buClr>
              <a:buFont typeface="Arial" panose="020B0604020202020204" pitchFamily="34" charset="0"/>
              <a:buChar char="•"/>
              <a:defRPr/>
            </a:lvl3pPr>
            <a:lvl4pPr>
              <a:buClr>
                <a:srgbClr val="1A3B83"/>
              </a:buClr>
              <a:defRPr/>
            </a:lvl4pPr>
            <a:lvl5pPr marL="881063" indent="-342900">
              <a:buClr>
                <a:srgbClr val="1A3B83"/>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4"/>
            <a:r>
              <a:rPr lang="en-US" dirty="0"/>
              <a:t>Fourth level</a:t>
            </a:r>
          </a:p>
          <a:p>
            <a:pPr lvl="4"/>
            <a:r>
              <a:rPr lang="en-US" dirty="0"/>
              <a:t>	Fifth level</a:t>
            </a:r>
            <a:endParaRPr lang="is-IS" dirty="0"/>
          </a:p>
        </p:txBody>
      </p:sp>
    </p:spTree>
    <p:extLst>
      <p:ext uri="{BB962C8B-B14F-4D97-AF65-F5344CB8AC3E}">
        <p14:creationId xmlns:p14="http://schemas.microsoft.com/office/powerpoint/2010/main" val="3778187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31504" y="2246661"/>
            <a:ext cx="8518420" cy="1362075"/>
          </a:xfrm>
        </p:spPr>
        <p:txBody>
          <a:bodyPr/>
          <a:lstStyle>
            <a:lvl1pPr algn="l">
              <a:defRPr sz="3200" b="1" i="0" cap="none">
                <a:latin typeface="Arial" charset="0"/>
                <a:ea typeface="Arial" charset="0"/>
                <a:cs typeface="Arial" charset="0"/>
              </a:defRPr>
            </a:lvl1pPr>
          </a:lstStyle>
          <a:p>
            <a:r>
              <a:rPr lang="en-US" dirty="0"/>
              <a:t>Click to edit master title style</a:t>
            </a:r>
            <a:endParaRPr lang="is-IS" dirty="0"/>
          </a:p>
        </p:txBody>
      </p:sp>
      <p:sp>
        <p:nvSpPr>
          <p:cNvPr id="3" name="Text Placeholder 2"/>
          <p:cNvSpPr>
            <a:spLocks noGrp="1"/>
          </p:cNvSpPr>
          <p:nvPr>
            <p:ph type="body" idx="1"/>
          </p:nvPr>
        </p:nvSpPr>
        <p:spPr>
          <a:xfrm>
            <a:off x="1631504" y="746473"/>
            <a:ext cx="8518420" cy="1500187"/>
          </a:xfrm>
        </p:spPr>
        <p:txBody>
          <a:bodyPr anchor="b"/>
          <a:lstStyle>
            <a:lvl1pPr marL="0" indent="0">
              <a:buNone/>
              <a:defRPr sz="2000" b="0" i="0">
                <a:latin typeface="Arial" charset="0"/>
                <a:ea typeface="Arial" charset="0"/>
                <a:cs typeface="Arial"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extLst>
      <p:ext uri="{BB962C8B-B14F-4D97-AF65-F5344CB8AC3E}">
        <p14:creationId xmlns:p14="http://schemas.microsoft.com/office/powerpoint/2010/main" val="4277766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29903" y="1576536"/>
            <a:ext cx="4752528" cy="4876800"/>
          </a:xfrm>
        </p:spPr>
        <p:txBody>
          <a:bodyPr/>
          <a:lstStyle>
            <a:lvl1pPr>
              <a:defRPr sz="2800"/>
            </a:lvl1pPr>
            <a:lvl2pPr>
              <a:buClr>
                <a:srgbClr val="1A3B83"/>
              </a:buClr>
              <a:defRPr sz="2400"/>
            </a:lvl2pPr>
            <a:lvl3pPr>
              <a:defRPr sz="2000"/>
            </a:lvl3pPr>
            <a:lvl4pPr>
              <a:buClr>
                <a:srgbClr val="1A3B83"/>
              </a:buClr>
              <a:defRPr sz="1800"/>
            </a:lvl4pPr>
            <a:lvl5pPr>
              <a:buClr>
                <a:srgbClr val="1A3B83"/>
              </a:buCl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4"/>
            <a:r>
              <a:rPr lang="en-US" dirty="0"/>
              <a:t>Fourth level</a:t>
            </a:r>
          </a:p>
          <a:p>
            <a:pPr lvl="4"/>
            <a:r>
              <a:rPr lang="en-US" dirty="0"/>
              <a:t>	Fifth level</a:t>
            </a:r>
            <a:endParaRPr lang="is-IS" dirty="0"/>
          </a:p>
        </p:txBody>
      </p:sp>
      <p:sp>
        <p:nvSpPr>
          <p:cNvPr id="4" name="Content Placeholder 3"/>
          <p:cNvSpPr>
            <a:spLocks noGrp="1"/>
          </p:cNvSpPr>
          <p:nvPr>
            <p:ph sz="half" idx="2"/>
          </p:nvPr>
        </p:nvSpPr>
        <p:spPr>
          <a:xfrm>
            <a:off x="6600056" y="1576536"/>
            <a:ext cx="5010968" cy="4876800"/>
          </a:xfrm>
        </p:spPr>
        <p:txBody>
          <a:bodyPr/>
          <a:lstStyle>
            <a:lvl1pPr>
              <a:defRPr sz="2800"/>
            </a:lvl1pPr>
            <a:lvl2pPr>
              <a:buClr>
                <a:srgbClr val="1A3B83"/>
              </a:buClr>
              <a:defRPr sz="2400"/>
            </a:lvl2pPr>
            <a:lvl3pPr>
              <a:defRPr sz="2000"/>
            </a:lvl3pPr>
            <a:lvl4pPr>
              <a:buClr>
                <a:srgbClr val="1A3B83"/>
              </a:buCl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4"/>
            <a:r>
              <a:rPr lang="en-US" dirty="0"/>
              <a:t>Fourth level</a:t>
            </a:r>
          </a:p>
          <a:p>
            <a:pPr lvl="4"/>
            <a:r>
              <a:rPr lang="en-US" dirty="0"/>
              <a:t>	Fifth level</a:t>
            </a:r>
            <a:endParaRPr lang="is-IS" dirty="0"/>
          </a:p>
        </p:txBody>
      </p:sp>
      <p:sp>
        <p:nvSpPr>
          <p:cNvPr id="5" name="Title 1"/>
          <p:cNvSpPr>
            <a:spLocks noGrp="1"/>
          </p:cNvSpPr>
          <p:nvPr>
            <p:ph type="title"/>
          </p:nvPr>
        </p:nvSpPr>
        <p:spPr>
          <a:xfrm>
            <a:off x="1559496" y="552103"/>
            <a:ext cx="9314161" cy="428625"/>
          </a:xfrm>
        </p:spPr>
        <p:txBody>
          <a:bodyPr/>
          <a:lstStyle>
            <a:lvl1pPr>
              <a:defRPr>
                <a:solidFill>
                  <a:srgbClr val="2E2E2E"/>
                </a:solidFill>
              </a:defRPr>
            </a:lvl1pPr>
          </a:lstStyle>
          <a:p>
            <a:r>
              <a:rPr lang="en-US" dirty="0"/>
              <a:t>Click to edit Master title style</a:t>
            </a:r>
            <a:endParaRPr lang="is-IS" dirty="0"/>
          </a:p>
        </p:txBody>
      </p:sp>
    </p:spTree>
    <p:extLst>
      <p:ext uri="{BB962C8B-B14F-4D97-AF65-F5344CB8AC3E}">
        <p14:creationId xmlns:p14="http://schemas.microsoft.com/office/powerpoint/2010/main" val="3241161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2143116"/>
            <a:ext cx="534877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857496"/>
            <a:ext cx="5386917" cy="3268667"/>
          </a:xfrm>
        </p:spPr>
        <p:txBody>
          <a:bodyPr/>
          <a:lstStyle>
            <a:lvl1pPr>
              <a:defRPr sz="2400"/>
            </a:lvl1pPr>
            <a:lvl2pPr marL="344487" indent="-342900">
              <a:buClr>
                <a:srgbClr val="1A3B83"/>
              </a:buClr>
              <a:buFont typeface="Arial" panose="020B0604020202020204" pitchFamily="34" charset="0"/>
              <a:buChar char="•"/>
              <a:defRPr sz="2000"/>
            </a:lvl2pPr>
            <a:lvl3pPr marL="554038" indent="-285750">
              <a:buClr>
                <a:srgbClr val="1A3B83"/>
              </a:buClr>
              <a:buFont typeface="Arial" panose="020B0604020202020204" pitchFamily="34" charset="0"/>
              <a:buChar char="•"/>
              <a:defRPr sz="1800"/>
            </a:lvl3pPr>
            <a:lvl4pPr>
              <a:buClr>
                <a:srgbClr val="1A3B83"/>
              </a:buClr>
              <a:defRPr sz="1600"/>
            </a:lvl4pPr>
            <a:lvl5pPr marL="823913" indent="-285750">
              <a:buClr>
                <a:srgbClr val="1A3B83"/>
              </a:buClr>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4"/>
            <a:r>
              <a:rPr lang="en-US" dirty="0"/>
              <a:t>Fourth level</a:t>
            </a:r>
          </a:p>
          <a:p>
            <a:pPr lvl="4"/>
            <a:r>
              <a:rPr lang="en-US" dirty="0"/>
              <a:t>	Fifth level</a:t>
            </a:r>
            <a:endParaRPr lang="is-IS" dirty="0"/>
          </a:p>
        </p:txBody>
      </p:sp>
      <p:sp>
        <p:nvSpPr>
          <p:cNvPr id="5" name="Text Placeholder 4"/>
          <p:cNvSpPr>
            <a:spLocks noGrp="1"/>
          </p:cNvSpPr>
          <p:nvPr>
            <p:ph type="body" sz="quarter" idx="3"/>
          </p:nvPr>
        </p:nvSpPr>
        <p:spPr>
          <a:xfrm>
            <a:off x="6191252" y="2143116"/>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3368" y="2857496"/>
            <a:ext cx="5389033" cy="3268667"/>
          </a:xfrm>
        </p:spPr>
        <p:txBody>
          <a:bodyPr/>
          <a:lstStyle>
            <a:lvl1pPr>
              <a:defRPr sz="2400"/>
            </a:lvl1pPr>
            <a:lvl2pPr>
              <a:buClr>
                <a:srgbClr val="1A3B83"/>
              </a:buClr>
              <a:defRPr sz="2000"/>
            </a:lvl2pPr>
            <a:lvl3pPr marL="554038" indent="-285750">
              <a:buClr>
                <a:srgbClr val="1A3B83"/>
              </a:buClr>
              <a:buFont typeface="Arial" panose="020B0604020202020204" pitchFamily="34" charset="0"/>
              <a:buChar char="•"/>
              <a:defRPr sz="1800"/>
            </a:lvl3pPr>
            <a:lvl4pPr>
              <a:buClr>
                <a:srgbClr val="1A3B83"/>
              </a:buClr>
              <a:defRPr sz="1600"/>
            </a:lvl4pPr>
            <a:lvl5pPr marL="823913" indent="-285750">
              <a:buClr>
                <a:srgbClr val="1A3B83"/>
              </a:buClr>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4"/>
            <a:r>
              <a:rPr lang="en-US" dirty="0"/>
              <a:t>Fourth level</a:t>
            </a:r>
          </a:p>
          <a:p>
            <a:pPr lvl="4"/>
            <a:r>
              <a:rPr lang="en-US" dirty="0"/>
              <a:t>	Fifth level</a:t>
            </a:r>
            <a:endParaRPr lang="is-IS" dirty="0"/>
          </a:p>
        </p:txBody>
      </p:sp>
      <p:sp>
        <p:nvSpPr>
          <p:cNvPr id="7" name="Title 1"/>
          <p:cNvSpPr>
            <a:spLocks noGrp="1"/>
          </p:cNvSpPr>
          <p:nvPr>
            <p:ph type="title"/>
          </p:nvPr>
        </p:nvSpPr>
        <p:spPr>
          <a:xfrm>
            <a:off x="1559496" y="552103"/>
            <a:ext cx="9314161" cy="428625"/>
          </a:xfrm>
        </p:spPr>
        <p:txBody>
          <a:bodyPr/>
          <a:lstStyle>
            <a:lvl1pPr>
              <a:defRPr>
                <a:solidFill>
                  <a:srgbClr val="2E2E2E"/>
                </a:solidFill>
              </a:defRPr>
            </a:lvl1pPr>
          </a:lstStyle>
          <a:p>
            <a:r>
              <a:rPr lang="en-US" dirty="0"/>
              <a:t>Click to edit Master title style</a:t>
            </a:r>
            <a:endParaRPr lang="is-IS" dirty="0"/>
          </a:p>
        </p:txBody>
      </p:sp>
    </p:spTree>
    <p:extLst>
      <p:ext uri="{BB962C8B-B14F-4D97-AF65-F5344CB8AC3E}">
        <p14:creationId xmlns:p14="http://schemas.microsoft.com/office/powerpoint/2010/main" val="4192773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1559496" y="552103"/>
            <a:ext cx="9314161" cy="428625"/>
          </a:xfrm>
        </p:spPr>
        <p:txBody>
          <a:bodyPr/>
          <a:lstStyle>
            <a:lvl1pPr>
              <a:defRPr>
                <a:solidFill>
                  <a:srgbClr val="2E2E2E"/>
                </a:solidFill>
              </a:defRPr>
            </a:lvl1pPr>
          </a:lstStyle>
          <a:p>
            <a:r>
              <a:rPr lang="en-US" dirty="0"/>
              <a:t>Click to edit Master title style</a:t>
            </a:r>
            <a:endParaRPr lang="is-IS" dirty="0"/>
          </a:p>
        </p:txBody>
      </p:sp>
    </p:spTree>
    <p:extLst>
      <p:ext uri="{BB962C8B-B14F-4D97-AF65-F5344CB8AC3E}">
        <p14:creationId xmlns:p14="http://schemas.microsoft.com/office/powerpoint/2010/main" val="4008763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462" y="1142984"/>
            <a:ext cx="4011084" cy="1090612"/>
          </a:xfrm>
        </p:spPr>
        <p:txBody>
          <a:bodyPr anchor="b"/>
          <a:lstStyle>
            <a:lvl1pPr algn="l">
              <a:defRPr sz="2000" b="1"/>
            </a:lvl1pPr>
          </a:lstStyle>
          <a:p>
            <a:r>
              <a:rPr lang="en-US" dirty="0"/>
              <a:t>Click to edit Master title style</a:t>
            </a:r>
            <a:endParaRPr lang="is-IS" dirty="0"/>
          </a:p>
        </p:txBody>
      </p:sp>
      <p:sp>
        <p:nvSpPr>
          <p:cNvPr id="3" name="Content Placeholder 2"/>
          <p:cNvSpPr>
            <a:spLocks noGrp="1"/>
          </p:cNvSpPr>
          <p:nvPr>
            <p:ph idx="1"/>
          </p:nvPr>
        </p:nvSpPr>
        <p:spPr>
          <a:xfrm>
            <a:off x="4766733" y="1142985"/>
            <a:ext cx="6815667" cy="4983179"/>
          </a:xfrm>
        </p:spPr>
        <p:txBody>
          <a:bodyPr/>
          <a:lstStyle>
            <a:lvl1pPr>
              <a:defRPr sz="3200"/>
            </a:lvl1pPr>
            <a:lvl2pPr marL="344487" indent="-342900">
              <a:buClr>
                <a:srgbClr val="1A3B83"/>
              </a:buClr>
              <a:buFont typeface="Arial" panose="020B0604020202020204" pitchFamily="34" charset="0"/>
              <a:buChar char="•"/>
              <a:defRPr sz="2800"/>
            </a:lvl2pPr>
            <a:lvl3pPr marL="611188" indent="-342900">
              <a:buClr>
                <a:srgbClr val="1A3B83"/>
              </a:buClr>
              <a:buFont typeface="Arial" panose="020B0604020202020204" pitchFamily="34" charset="0"/>
              <a:buChar char="•"/>
              <a:defRPr sz="2400"/>
            </a:lvl3pPr>
            <a:lvl4pPr>
              <a:defRPr sz="2000"/>
            </a:lvl4pPr>
            <a:lvl5pPr marL="881063" indent="-342900">
              <a:buClr>
                <a:srgbClr val="1A3B83"/>
              </a:buClr>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4"/>
            <a:r>
              <a:rPr lang="en-US" dirty="0"/>
              <a:t>Fourth level</a:t>
            </a:r>
          </a:p>
          <a:p>
            <a:pPr lvl="5"/>
            <a:r>
              <a:rPr lang="en-US" dirty="0"/>
              <a:t>Fifth level</a:t>
            </a:r>
            <a:endParaRPr lang="is-IS" dirty="0"/>
          </a:p>
        </p:txBody>
      </p:sp>
      <p:sp>
        <p:nvSpPr>
          <p:cNvPr id="4" name="Text Placeholder 3"/>
          <p:cNvSpPr>
            <a:spLocks noGrp="1"/>
          </p:cNvSpPr>
          <p:nvPr>
            <p:ph type="body" sz="half" idx="2"/>
          </p:nvPr>
        </p:nvSpPr>
        <p:spPr>
          <a:xfrm>
            <a:off x="609601" y="2214555"/>
            <a:ext cx="4011084" cy="391160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Title 1"/>
          <p:cNvSpPr txBox="1">
            <a:spLocks/>
          </p:cNvSpPr>
          <p:nvPr userDrawn="1"/>
        </p:nvSpPr>
        <p:spPr bwMode="auto">
          <a:xfrm>
            <a:off x="1559496" y="552103"/>
            <a:ext cx="9314161"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lnSpc>
                <a:spcPct val="95000"/>
              </a:lnSpc>
              <a:spcBef>
                <a:spcPct val="0"/>
              </a:spcBef>
              <a:spcAft>
                <a:spcPct val="0"/>
              </a:spcAft>
              <a:defRPr sz="2600" b="1" i="0">
                <a:solidFill>
                  <a:srgbClr val="2E2E2E"/>
                </a:solidFill>
                <a:latin typeface="Myriad Pro Semibold" charset="0"/>
                <a:ea typeface="Myriad Pro Semibold" charset="0"/>
                <a:cs typeface="Myriad Pro Semibold" charset="0"/>
              </a:defRPr>
            </a:lvl1pPr>
            <a:lvl2pPr algn="l" rtl="0" eaLnBrk="0" fontAlgn="base" hangingPunct="0">
              <a:lnSpc>
                <a:spcPct val="95000"/>
              </a:lnSpc>
              <a:spcBef>
                <a:spcPct val="0"/>
              </a:spcBef>
              <a:spcAft>
                <a:spcPct val="0"/>
              </a:spcAft>
              <a:defRPr sz="2400" b="1">
                <a:solidFill>
                  <a:schemeClr val="bg1"/>
                </a:solidFill>
                <a:latin typeface="Tahoma" pitchFamily="34" charset="0"/>
              </a:defRPr>
            </a:lvl2pPr>
            <a:lvl3pPr algn="l" rtl="0" eaLnBrk="0" fontAlgn="base" hangingPunct="0">
              <a:lnSpc>
                <a:spcPct val="95000"/>
              </a:lnSpc>
              <a:spcBef>
                <a:spcPct val="0"/>
              </a:spcBef>
              <a:spcAft>
                <a:spcPct val="0"/>
              </a:spcAft>
              <a:defRPr sz="2400" b="1">
                <a:solidFill>
                  <a:schemeClr val="bg1"/>
                </a:solidFill>
                <a:latin typeface="Tahoma" pitchFamily="34" charset="0"/>
              </a:defRPr>
            </a:lvl3pPr>
            <a:lvl4pPr algn="l" rtl="0" eaLnBrk="0" fontAlgn="base" hangingPunct="0">
              <a:lnSpc>
                <a:spcPct val="95000"/>
              </a:lnSpc>
              <a:spcBef>
                <a:spcPct val="0"/>
              </a:spcBef>
              <a:spcAft>
                <a:spcPct val="0"/>
              </a:spcAft>
              <a:defRPr sz="2400" b="1">
                <a:solidFill>
                  <a:schemeClr val="bg1"/>
                </a:solidFill>
                <a:latin typeface="Tahoma" pitchFamily="34" charset="0"/>
              </a:defRPr>
            </a:lvl4pPr>
            <a:lvl5pPr algn="l" rtl="0" eaLnBrk="0" fontAlgn="base" hangingPunct="0">
              <a:lnSpc>
                <a:spcPct val="95000"/>
              </a:lnSpc>
              <a:spcBef>
                <a:spcPct val="0"/>
              </a:spcBef>
              <a:spcAft>
                <a:spcPct val="0"/>
              </a:spcAft>
              <a:defRPr sz="2400" b="1">
                <a:solidFill>
                  <a:schemeClr val="bg1"/>
                </a:solidFill>
                <a:latin typeface="Tahoma" pitchFamily="34" charset="0"/>
              </a:defRPr>
            </a:lvl5pPr>
            <a:lvl6pPr marL="457200" algn="l" rtl="0" fontAlgn="base">
              <a:lnSpc>
                <a:spcPct val="95000"/>
              </a:lnSpc>
              <a:spcBef>
                <a:spcPct val="0"/>
              </a:spcBef>
              <a:spcAft>
                <a:spcPct val="0"/>
              </a:spcAft>
              <a:defRPr sz="2400" b="1">
                <a:solidFill>
                  <a:schemeClr val="tx2"/>
                </a:solidFill>
                <a:latin typeface="Tahoma" pitchFamily="34" charset="0"/>
              </a:defRPr>
            </a:lvl6pPr>
            <a:lvl7pPr marL="914400" algn="l" rtl="0" fontAlgn="base">
              <a:lnSpc>
                <a:spcPct val="95000"/>
              </a:lnSpc>
              <a:spcBef>
                <a:spcPct val="0"/>
              </a:spcBef>
              <a:spcAft>
                <a:spcPct val="0"/>
              </a:spcAft>
              <a:defRPr sz="2400" b="1">
                <a:solidFill>
                  <a:schemeClr val="tx2"/>
                </a:solidFill>
                <a:latin typeface="Tahoma" pitchFamily="34" charset="0"/>
              </a:defRPr>
            </a:lvl7pPr>
            <a:lvl8pPr marL="1371600" algn="l" rtl="0" fontAlgn="base">
              <a:lnSpc>
                <a:spcPct val="95000"/>
              </a:lnSpc>
              <a:spcBef>
                <a:spcPct val="0"/>
              </a:spcBef>
              <a:spcAft>
                <a:spcPct val="0"/>
              </a:spcAft>
              <a:defRPr sz="2400" b="1">
                <a:solidFill>
                  <a:schemeClr val="tx2"/>
                </a:solidFill>
                <a:latin typeface="Tahoma" pitchFamily="34" charset="0"/>
              </a:defRPr>
            </a:lvl8pPr>
            <a:lvl9pPr marL="1828800" algn="l" rtl="0" fontAlgn="base">
              <a:lnSpc>
                <a:spcPct val="95000"/>
              </a:lnSpc>
              <a:spcBef>
                <a:spcPct val="0"/>
              </a:spcBef>
              <a:spcAft>
                <a:spcPct val="0"/>
              </a:spcAft>
              <a:defRPr sz="2400" b="1">
                <a:solidFill>
                  <a:schemeClr val="tx2"/>
                </a:solidFill>
                <a:latin typeface="Tahoma" pitchFamily="34" charset="0"/>
              </a:defRPr>
            </a:lvl9pPr>
          </a:lstStyle>
          <a:p>
            <a:r>
              <a:rPr lang="en-US" kern="0"/>
              <a:t>Click to edit Master title style</a:t>
            </a:r>
            <a:endParaRPr lang="is-IS" kern="0" dirty="0"/>
          </a:p>
        </p:txBody>
      </p:sp>
    </p:spTree>
    <p:extLst>
      <p:ext uri="{BB962C8B-B14F-4D97-AF65-F5344CB8AC3E}">
        <p14:creationId xmlns:p14="http://schemas.microsoft.com/office/powerpoint/2010/main" val="311319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is-IS"/>
          </a:p>
        </p:txBody>
      </p:sp>
      <p:sp>
        <p:nvSpPr>
          <p:cNvPr id="3" name="Picture Placeholder 2"/>
          <p:cNvSpPr>
            <a:spLocks noGrp="1"/>
          </p:cNvSpPr>
          <p:nvPr>
            <p:ph type="pic" idx="1"/>
          </p:nvPr>
        </p:nvSpPr>
        <p:spPr>
          <a:xfrm>
            <a:off x="2389717" y="1142984"/>
            <a:ext cx="7315200" cy="358459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s-I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Title 1"/>
          <p:cNvSpPr txBox="1">
            <a:spLocks/>
          </p:cNvSpPr>
          <p:nvPr userDrawn="1"/>
        </p:nvSpPr>
        <p:spPr bwMode="auto">
          <a:xfrm>
            <a:off x="1559496" y="552103"/>
            <a:ext cx="9314161"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lnSpc>
                <a:spcPct val="95000"/>
              </a:lnSpc>
              <a:spcBef>
                <a:spcPct val="0"/>
              </a:spcBef>
              <a:spcAft>
                <a:spcPct val="0"/>
              </a:spcAft>
              <a:defRPr sz="2600" b="1" i="0">
                <a:solidFill>
                  <a:srgbClr val="2E2E2E"/>
                </a:solidFill>
                <a:latin typeface="Myriad Pro Semibold" charset="0"/>
                <a:ea typeface="Myriad Pro Semibold" charset="0"/>
                <a:cs typeface="Myriad Pro Semibold" charset="0"/>
              </a:defRPr>
            </a:lvl1pPr>
            <a:lvl2pPr algn="l" rtl="0" eaLnBrk="0" fontAlgn="base" hangingPunct="0">
              <a:lnSpc>
                <a:spcPct val="95000"/>
              </a:lnSpc>
              <a:spcBef>
                <a:spcPct val="0"/>
              </a:spcBef>
              <a:spcAft>
                <a:spcPct val="0"/>
              </a:spcAft>
              <a:defRPr sz="2400" b="1">
                <a:solidFill>
                  <a:schemeClr val="bg1"/>
                </a:solidFill>
                <a:latin typeface="Tahoma" pitchFamily="34" charset="0"/>
              </a:defRPr>
            </a:lvl2pPr>
            <a:lvl3pPr algn="l" rtl="0" eaLnBrk="0" fontAlgn="base" hangingPunct="0">
              <a:lnSpc>
                <a:spcPct val="95000"/>
              </a:lnSpc>
              <a:spcBef>
                <a:spcPct val="0"/>
              </a:spcBef>
              <a:spcAft>
                <a:spcPct val="0"/>
              </a:spcAft>
              <a:defRPr sz="2400" b="1">
                <a:solidFill>
                  <a:schemeClr val="bg1"/>
                </a:solidFill>
                <a:latin typeface="Tahoma" pitchFamily="34" charset="0"/>
              </a:defRPr>
            </a:lvl3pPr>
            <a:lvl4pPr algn="l" rtl="0" eaLnBrk="0" fontAlgn="base" hangingPunct="0">
              <a:lnSpc>
                <a:spcPct val="95000"/>
              </a:lnSpc>
              <a:spcBef>
                <a:spcPct val="0"/>
              </a:spcBef>
              <a:spcAft>
                <a:spcPct val="0"/>
              </a:spcAft>
              <a:defRPr sz="2400" b="1">
                <a:solidFill>
                  <a:schemeClr val="bg1"/>
                </a:solidFill>
                <a:latin typeface="Tahoma" pitchFamily="34" charset="0"/>
              </a:defRPr>
            </a:lvl4pPr>
            <a:lvl5pPr algn="l" rtl="0" eaLnBrk="0" fontAlgn="base" hangingPunct="0">
              <a:lnSpc>
                <a:spcPct val="95000"/>
              </a:lnSpc>
              <a:spcBef>
                <a:spcPct val="0"/>
              </a:spcBef>
              <a:spcAft>
                <a:spcPct val="0"/>
              </a:spcAft>
              <a:defRPr sz="2400" b="1">
                <a:solidFill>
                  <a:schemeClr val="bg1"/>
                </a:solidFill>
                <a:latin typeface="Tahoma" pitchFamily="34" charset="0"/>
              </a:defRPr>
            </a:lvl5pPr>
            <a:lvl6pPr marL="457200" algn="l" rtl="0" fontAlgn="base">
              <a:lnSpc>
                <a:spcPct val="95000"/>
              </a:lnSpc>
              <a:spcBef>
                <a:spcPct val="0"/>
              </a:spcBef>
              <a:spcAft>
                <a:spcPct val="0"/>
              </a:spcAft>
              <a:defRPr sz="2400" b="1">
                <a:solidFill>
                  <a:schemeClr val="tx2"/>
                </a:solidFill>
                <a:latin typeface="Tahoma" pitchFamily="34" charset="0"/>
              </a:defRPr>
            </a:lvl6pPr>
            <a:lvl7pPr marL="914400" algn="l" rtl="0" fontAlgn="base">
              <a:lnSpc>
                <a:spcPct val="95000"/>
              </a:lnSpc>
              <a:spcBef>
                <a:spcPct val="0"/>
              </a:spcBef>
              <a:spcAft>
                <a:spcPct val="0"/>
              </a:spcAft>
              <a:defRPr sz="2400" b="1">
                <a:solidFill>
                  <a:schemeClr val="tx2"/>
                </a:solidFill>
                <a:latin typeface="Tahoma" pitchFamily="34" charset="0"/>
              </a:defRPr>
            </a:lvl7pPr>
            <a:lvl8pPr marL="1371600" algn="l" rtl="0" fontAlgn="base">
              <a:lnSpc>
                <a:spcPct val="95000"/>
              </a:lnSpc>
              <a:spcBef>
                <a:spcPct val="0"/>
              </a:spcBef>
              <a:spcAft>
                <a:spcPct val="0"/>
              </a:spcAft>
              <a:defRPr sz="2400" b="1">
                <a:solidFill>
                  <a:schemeClr val="tx2"/>
                </a:solidFill>
                <a:latin typeface="Tahoma" pitchFamily="34" charset="0"/>
              </a:defRPr>
            </a:lvl8pPr>
            <a:lvl9pPr marL="1828800" algn="l" rtl="0" fontAlgn="base">
              <a:lnSpc>
                <a:spcPct val="95000"/>
              </a:lnSpc>
              <a:spcBef>
                <a:spcPct val="0"/>
              </a:spcBef>
              <a:spcAft>
                <a:spcPct val="0"/>
              </a:spcAft>
              <a:defRPr sz="2400" b="1">
                <a:solidFill>
                  <a:schemeClr val="tx2"/>
                </a:solidFill>
                <a:latin typeface="Tahoma" pitchFamily="34" charset="0"/>
              </a:defRPr>
            </a:lvl9pPr>
          </a:lstStyle>
          <a:p>
            <a:r>
              <a:rPr lang="en-US" kern="0"/>
              <a:t>Click to edit Master title style</a:t>
            </a:r>
            <a:endParaRPr lang="is-IS" kern="0" dirty="0"/>
          </a:p>
        </p:txBody>
      </p:sp>
    </p:spTree>
    <p:extLst>
      <p:ext uri="{BB962C8B-B14F-4D97-AF65-F5344CB8AC3E}">
        <p14:creationId xmlns:p14="http://schemas.microsoft.com/office/powerpoint/2010/main" val="1719825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01600" y="1484784"/>
            <a:ext cx="11804691" cy="4916016"/>
          </a:xfrm>
        </p:spPr>
        <p:txBody>
          <a:bodyPr vert="eaVert"/>
          <a:lstStyle>
            <a:lvl2pPr marL="344487" indent="-342900">
              <a:buClr>
                <a:srgbClr val="1A3B83"/>
              </a:buClr>
              <a:buFont typeface="Arial" panose="020B0604020202020204" pitchFamily="34" charset="0"/>
              <a:buChar char="•"/>
              <a:defRPr/>
            </a:lvl2pPr>
            <a:lvl3pPr marL="611188" indent="-342900">
              <a:buClr>
                <a:srgbClr val="1A3B83"/>
              </a:buClr>
              <a:buFont typeface="Arial" panose="020B0604020202020204" pitchFamily="34" charset="0"/>
              <a:buChar char="•"/>
              <a:defRPr/>
            </a:lvl3pPr>
            <a:lvl4pPr marL="269875" indent="266700">
              <a:buClr>
                <a:srgbClr val="1A3B83"/>
              </a:buClr>
              <a:buFont typeface="Arial" panose="020B0604020202020204" pitchFamily="34" charset="0"/>
              <a:buChar char="•"/>
              <a:defRPr/>
            </a:lvl4pPr>
            <a:lvl5pPr marL="881063" indent="-342900">
              <a:buClr>
                <a:srgbClr val="1A3B83"/>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4"/>
            <a:r>
              <a:rPr lang="en-US" dirty="0"/>
              <a:t>Fourth level</a:t>
            </a:r>
          </a:p>
          <a:p>
            <a:pPr lvl="5"/>
            <a:r>
              <a:rPr lang="en-US" dirty="0"/>
              <a:t>Fifth level</a:t>
            </a:r>
            <a:endParaRPr lang="is-IS" dirty="0"/>
          </a:p>
        </p:txBody>
      </p:sp>
    </p:spTree>
    <p:extLst>
      <p:ext uri="{BB962C8B-B14F-4D97-AF65-F5344CB8AC3E}">
        <p14:creationId xmlns:p14="http://schemas.microsoft.com/office/powerpoint/2010/main" val="486069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3"/>
          <p:cNvSpPr>
            <a:spLocks noGrp="1" noChangeArrowheads="1"/>
          </p:cNvSpPr>
          <p:nvPr>
            <p:ph type="body" idx="1"/>
          </p:nvPr>
        </p:nvSpPr>
        <p:spPr bwMode="auto">
          <a:xfrm>
            <a:off x="1572849" y="1500188"/>
            <a:ext cx="10619151" cy="487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is-IS" dirty="0"/>
              <a:t>Texti sem notaður er </a:t>
            </a:r>
            <a:r>
              <a:rPr lang="is-IS" dirty="0" err="1"/>
              <a:t>Ariel</a:t>
            </a:r>
            <a:r>
              <a:rPr lang="is-IS" dirty="0"/>
              <a:t> og litur er koksgrár</a:t>
            </a:r>
          </a:p>
          <a:p>
            <a:pPr lvl="1"/>
            <a:r>
              <a:rPr lang="is-IS" dirty="0"/>
              <a:t>Litur er koksgrár</a:t>
            </a:r>
          </a:p>
          <a:p>
            <a:pPr lvl="1"/>
            <a:r>
              <a:rPr lang="is-IS"/>
              <a:t>Litur er </a:t>
            </a:r>
            <a:r>
              <a:rPr lang="is-IS" dirty="0"/>
              <a:t>k</a:t>
            </a:r>
            <a:r>
              <a:rPr lang="is-IS"/>
              <a:t>oksgrár</a:t>
            </a:r>
            <a:endParaRPr lang="is-IS" dirty="0"/>
          </a:p>
        </p:txBody>
      </p:sp>
      <p:pic>
        <p:nvPicPr>
          <p:cNvPr id="3" name="Picture 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4238532" cy="4238532"/>
          </a:xfrm>
          <a:prstGeom prst="rect">
            <a:avLst/>
          </a:prstGeom>
        </p:spPr>
      </p:pic>
      <p:sp>
        <p:nvSpPr>
          <p:cNvPr id="1031" name="Rectangle 2"/>
          <p:cNvSpPr>
            <a:spLocks noGrp="1" noChangeArrowheads="1"/>
          </p:cNvSpPr>
          <p:nvPr>
            <p:ph type="title"/>
          </p:nvPr>
        </p:nvSpPr>
        <p:spPr bwMode="auto">
          <a:xfrm>
            <a:off x="1572849" y="552103"/>
            <a:ext cx="10619151"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is-IS" dirty="0"/>
              <a:t>Titill glæru – ekki breyta leturstærð</a:t>
            </a:r>
          </a:p>
        </p:txBody>
      </p:sp>
      <p:pic>
        <p:nvPicPr>
          <p:cNvPr id="6" name="Picture 5"/>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424592" y="6309320"/>
            <a:ext cx="504056" cy="437733"/>
          </a:xfrm>
          <a:prstGeom prst="rect">
            <a:avLst/>
          </a:prstGeom>
        </p:spPr>
      </p:pic>
    </p:spTree>
  </p:cSld>
  <p:clrMap bg1="lt1" tx1="dk1" bg2="lt2" tx2="dk2" accent1="accent1" accent2="accent2" accent3="accent3" accent4="accent4" accent5="accent5" accent6="accent6" hlink="hlink" folHlink="folHlink"/>
  <p:sldLayoutIdLst>
    <p:sldLayoutId id="2147483767" r:id="rId1"/>
    <p:sldLayoutId id="2147483749" r:id="rId2"/>
    <p:sldLayoutId id="2147483750" r:id="rId3"/>
    <p:sldLayoutId id="2147483751" r:id="rId4"/>
    <p:sldLayoutId id="2147483752" r:id="rId5"/>
    <p:sldLayoutId id="2147483753" r:id="rId6"/>
    <p:sldLayoutId id="2147483755" r:id="rId7"/>
    <p:sldLayoutId id="2147483756" r:id="rId8"/>
    <p:sldLayoutId id="2147483757" r:id="rId9"/>
    <p:sldLayoutId id="2147483758" r:id="rId10"/>
    <p:sldLayoutId id="2147483759" r:id="rId11"/>
  </p:sldLayoutIdLst>
  <p:hf sldNum="0" hdr="0" dt="0"/>
  <p:txStyles>
    <p:titleStyle>
      <a:lvl1pPr algn="l" rtl="0" eaLnBrk="0" fontAlgn="base" hangingPunct="0">
        <a:lnSpc>
          <a:spcPct val="95000"/>
        </a:lnSpc>
        <a:spcBef>
          <a:spcPct val="0"/>
        </a:spcBef>
        <a:spcAft>
          <a:spcPct val="0"/>
        </a:spcAft>
        <a:defRPr sz="2600" b="1" i="0">
          <a:solidFill>
            <a:srgbClr val="2E2E2E"/>
          </a:solidFill>
          <a:latin typeface="Arial" charset="0"/>
          <a:ea typeface="Arial" charset="0"/>
          <a:cs typeface="Arial" charset="0"/>
        </a:defRPr>
      </a:lvl1pPr>
      <a:lvl2pPr algn="l" rtl="0" eaLnBrk="0" fontAlgn="base" hangingPunct="0">
        <a:lnSpc>
          <a:spcPct val="95000"/>
        </a:lnSpc>
        <a:spcBef>
          <a:spcPct val="0"/>
        </a:spcBef>
        <a:spcAft>
          <a:spcPct val="0"/>
        </a:spcAft>
        <a:defRPr sz="2400" b="1">
          <a:solidFill>
            <a:schemeClr val="bg1"/>
          </a:solidFill>
          <a:latin typeface="Tahoma" pitchFamily="34" charset="0"/>
        </a:defRPr>
      </a:lvl2pPr>
      <a:lvl3pPr algn="l" rtl="0" eaLnBrk="0" fontAlgn="base" hangingPunct="0">
        <a:lnSpc>
          <a:spcPct val="95000"/>
        </a:lnSpc>
        <a:spcBef>
          <a:spcPct val="0"/>
        </a:spcBef>
        <a:spcAft>
          <a:spcPct val="0"/>
        </a:spcAft>
        <a:defRPr sz="2400" b="1">
          <a:solidFill>
            <a:schemeClr val="bg1"/>
          </a:solidFill>
          <a:latin typeface="Tahoma" pitchFamily="34" charset="0"/>
        </a:defRPr>
      </a:lvl3pPr>
      <a:lvl4pPr algn="l" rtl="0" eaLnBrk="0" fontAlgn="base" hangingPunct="0">
        <a:lnSpc>
          <a:spcPct val="95000"/>
        </a:lnSpc>
        <a:spcBef>
          <a:spcPct val="0"/>
        </a:spcBef>
        <a:spcAft>
          <a:spcPct val="0"/>
        </a:spcAft>
        <a:defRPr sz="2400" b="1">
          <a:solidFill>
            <a:schemeClr val="bg1"/>
          </a:solidFill>
          <a:latin typeface="Tahoma" pitchFamily="34" charset="0"/>
        </a:defRPr>
      </a:lvl4pPr>
      <a:lvl5pPr algn="l" rtl="0" eaLnBrk="0" fontAlgn="base" hangingPunct="0">
        <a:lnSpc>
          <a:spcPct val="95000"/>
        </a:lnSpc>
        <a:spcBef>
          <a:spcPct val="0"/>
        </a:spcBef>
        <a:spcAft>
          <a:spcPct val="0"/>
        </a:spcAft>
        <a:defRPr sz="2400" b="1">
          <a:solidFill>
            <a:schemeClr val="bg1"/>
          </a:solidFill>
          <a:latin typeface="Tahoma" pitchFamily="34" charset="0"/>
        </a:defRPr>
      </a:lvl5pPr>
      <a:lvl6pPr marL="457200" algn="l" rtl="0" fontAlgn="base">
        <a:lnSpc>
          <a:spcPct val="95000"/>
        </a:lnSpc>
        <a:spcBef>
          <a:spcPct val="0"/>
        </a:spcBef>
        <a:spcAft>
          <a:spcPct val="0"/>
        </a:spcAft>
        <a:defRPr sz="2400" b="1">
          <a:solidFill>
            <a:schemeClr val="tx2"/>
          </a:solidFill>
          <a:latin typeface="Tahoma" pitchFamily="34" charset="0"/>
        </a:defRPr>
      </a:lvl6pPr>
      <a:lvl7pPr marL="914400" algn="l" rtl="0" fontAlgn="base">
        <a:lnSpc>
          <a:spcPct val="95000"/>
        </a:lnSpc>
        <a:spcBef>
          <a:spcPct val="0"/>
        </a:spcBef>
        <a:spcAft>
          <a:spcPct val="0"/>
        </a:spcAft>
        <a:defRPr sz="2400" b="1">
          <a:solidFill>
            <a:schemeClr val="tx2"/>
          </a:solidFill>
          <a:latin typeface="Tahoma" pitchFamily="34" charset="0"/>
        </a:defRPr>
      </a:lvl7pPr>
      <a:lvl8pPr marL="1371600" algn="l" rtl="0" fontAlgn="base">
        <a:lnSpc>
          <a:spcPct val="95000"/>
        </a:lnSpc>
        <a:spcBef>
          <a:spcPct val="0"/>
        </a:spcBef>
        <a:spcAft>
          <a:spcPct val="0"/>
        </a:spcAft>
        <a:defRPr sz="2400" b="1">
          <a:solidFill>
            <a:schemeClr val="tx2"/>
          </a:solidFill>
          <a:latin typeface="Tahoma" pitchFamily="34" charset="0"/>
        </a:defRPr>
      </a:lvl8pPr>
      <a:lvl9pPr marL="1828800" algn="l" rtl="0" fontAlgn="base">
        <a:lnSpc>
          <a:spcPct val="95000"/>
        </a:lnSpc>
        <a:spcBef>
          <a:spcPct val="0"/>
        </a:spcBef>
        <a:spcAft>
          <a:spcPct val="0"/>
        </a:spcAft>
        <a:defRPr sz="2400" b="1">
          <a:solidFill>
            <a:schemeClr val="tx2"/>
          </a:solidFill>
          <a:latin typeface="Tahoma" pitchFamily="34" charset="0"/>
        </a:defRPr>
      </a:lvl9pPr>
    </p:titleStyle>
    <p:bodyStyle>
      <a:lvl1pPr marL="342900" indent="-342900" algn="l" rtl="0" eaLnBrk="0" fontAlgn="base" hangingPunct="0">
        <a:lnSpc>
          <a:spcPct val="120000"/>
        </a:lnSpc>
        <a:spcBef>
          <a:spcPct val="0"/>
        </a:spcBef>
        <a:spcAft>
          <a:spcPct val="0"/>
        </a:spcAft>
        <a:buClr>
          <a:srgbClr val="1A3B83"/>
        </a:buClr>
        <a:buFont typeface="Verdana" pitchFamily="34" charset="0"/>
        <a:defRPr sz="2000" b="0" i="0">
          <a:solidFill>
            <a:srgbClr val="2E2E2E"/>
          </a:solidFill>
          <a:latin typeface="Arial" charset="0"/>
          <a:ea typeface="Arial" charset="0"/>
          <a:cs typeface="Arial" charset="0"/>
        </a:defRPr>
      </a:lvl1pPr>
      <a:lvl2pPr marL="1587" indent="0" algn="l" rtl="0" eaLnBrk="0" fontAlgn="base" hangingPunct="0">
        <a:lnSpc>
          <a:spcPct val="120000"/>
        </a:lnSpc>
        <a:spcBef>
          <a:spcPct val="0"/>
        </a:spcBef>
        <a:spcAft>
          <a:spcPct val="0"/>
        </a:spcAft>
        <a:buClr>
          <a:srgbClr val="1A3B83"/>
        </a:buClr>
        <a:buFont typeface="Arial" charset="0"/>
        <a:buNone/>
        <a:defRPr sz="2000" b="0" i="0">
          <a:solidFill>
            <a:srgbClr val="2E2E2E"/>
          </a:solidFill>
          <a:latin typeface="Arial" charset="0"/>
          <a:ea typeface="Arial" charset="0"/>
          <a:cs typeface="Arial" charset="0"/>
        </a:defRPr>
      </a:lvl2pPr>
      <a:lvl3pPr marL="268288" indent="646113" algn="l" rtl="0" eaLnBrk="0" fontAlgn="base" hangingPunct="0">
        <a:lnSpc>
          <a:spcPct val="120000"/>
        </a:lnSpc>
        <a:spcBef>
          <a:spcPct val="0"/>
        </a:spcBef>
        <a:spcAft>
          <a:spcPct val="0"/>
        </a:spcAft>
        <a:buFont typeface="Verdana" pitchFamily="34" charset="0"/>
        <a:defRPr sz="2000" b="0" i="0">
          <a:solidFill>
            <a:srgbClr val="2E2E2E"/>
          </a:solidFill>
          <a:latin typeface="Tahoma" charset="0"/>
          <a:ea typeface="Tahoma" charset="0"/>
          <a:cs typeface="Tahoma" charset="0"/>
        </a:defRPr>
      </a:lvl3pPr>
      <a:lvl4pPr marL="269875" indent="266700" algn="l" rtl="0" eaLnBrk="0" fontAlgn="base" hangingPunct="0">
        <a:lnSpc>
          <a:spcPct val="120000"/>
        </a:lnSpc>
        <a:spcBef>
          <a:spcPct val="0"/>
        </a:spcBef>
        <a:spcAft>
          <a:spcPct val="0"/>
        </a:spcAft>
        <a:buClr>
          <a:srgbClr val="008CDC"/>
        </a:buClr>
        <a:buFont typeface="Verdana" pitchFamily="34" charset="0"/>
        <a:buChar char="●"/>
        <a:defRPr sz="2000" b="0" i="0">
          <a:solidFill>
            <a:srgbClr val="2E2E2E"/>
          </a:solidFill>
          <a:latin typeface="Tahoma" charset="0"/>
          <a:ea typeface="Tahoma" charset="0"/>
          <a:cs typeface="Tahoma" charset="0"/>
        </a:defRPr>
      </a:lvl4pPr>
      <a:lvl5pPr marL="538163" indent="1290638" algn="l" rtl="0" eaLnBrk="0" fontAlgn="base" hangingPunct="0">
        <a:lnSpc>
          <a:spcPct val="120000"/>
        </a:lnSpc>
        <a:spcBef>
          <a:spcPct val="0"/>
        </a:spcBef>
        <a:spcAft>
          <a:spcPct val="0"/>
        </a:spcAft>
        <a:buClr>
          <a:schemeClr val="tx1"/>
        </a:buClr>
        <a:buFont typeface="Verdana" pitchFamily="34" charset="0"/>
        <a:defRPr sz="2000" b="0" i="0">
          <a:solidFill>
            <a:srgbClr val="2E2E2E"/>
          </a:solidFill>
          <a:latin typeface="Tahoma" charset="0"/>
          <a:ea typeface="Tahoma" charset="0"/>
          <a:cs typeface="Tahoma" charset="0"/>
        </a:defRPr>
      </a:lvl5pPr>
      <a:lvl6pPr marL="995363" algn="l" rtl="0" fontAlgn="base">
        <a:lnSpc>
          <a:spcPct val="120000"/>
        </a:lnSpc>
        <a:spcBef>
          <a:spcPct val="0"/>
        </a:spcBef>
        <a:spcAft>
          <a:spcPct val="0"/>
        </a:spcAft>
        <a:buClr>
          <a:schemeClr val="tx1"/>
        </a:buClr>
        <a:buFont typeface="Verdana" pitchFamily="34" charset="0"/>
        <a:defRPr b="1">
          <a:solidFill>
            <a:schemeClr val="tx1"/>
          </a:solidFill>
          <a:latin typeface="+mn-lt"/>
        </a:defRPr>
      </a:lvl6pPr>
      <a:lvl7pPr marL="1452563" algn="l" rtl="0" fontAlgn="base">
        <a:lnSpc>
          <a:spcPct val="120000"/>
        </a:lnSpc>
        <a:spcBef>
          <a:spcPct val="0"/>
        </a:spcBef>
        <a:spcAft>
          <a:spcPct val="0"/>
        </a:spcAft>
        <a:buClr>
          <a:schemeClr val="tx1"/>
        </a:buClr>
        <a:buFont typeface="Verdana" pitchFamily="34" charset="0"/>
        <a:defRPr b="1">
          <a:solidFill>
            <a:schemeClr val="tx1"/>
          </a:solidFill>
          <a:latin typeface="+mn-lt"/>
        </a:defRPr>
      </a:lvl7pPr>
      <a:lvl8pPr marL="1909763" algn="l" rtl="0" fontAlgn="base">
        <a:lnSpc>
          <a:spcPct val="120000"/>
        </a:lnSpc>
        <a:spcBef>
          <a:spcPct val="0"/>
        </a:spcBef>
        <a:spcAft>
          <a:spcPct val="0"/>
        </a:spcAft>
        <a:buClr>
          <a:schemeClr val="tx1"/>
        </a:buClr>
        <a:buFont typeface="Verdana" pitchFamily="34" charset="0"/>
        <a:defRPr b="1">
          <a:solidFill>
            <a:schemeClr val="tx1"/>
          </a:solidFill>
          <a:latin typeface="+mn-lt"/>
        </a:defRPr>
      </a:lvl8pPr>
      <a:lvl9pPr marL="2366963" algn="l" rtl="0" fontAlgn="base">
        <a:lnSpc>
          <a:spcPct val="120000"/>
        </a:lnSpc>
        <a:spcBef>
          <a:spcPct val="0"/>
        </a:spcBef>
        <a:spcAft>
          <a:spcPct val="0"/>
        </a:spcAft>
        <a:buClr>
          <a:schemeClr val="tx1"/>
        </a:buClr>
        <a:buFont typeface="Verdana" pitchFamily="34" charset="0"/>
        <a:defRPr b="1">
          <a:solidFill>
            <a:schemeClr val="tx1"/>
          </a:solidFill>
          <a:latin typeface="+mn-lt"/>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ur-lex.europa.eu/legal-content/en/TXT/?uri=CELEX:32011R100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lthingi.is/altext/stjt/2016.028.html" TargetMode="External"/><Relationship Id="rId2" Type="http://schemas.openxmlformats.org/officeDocument/2006/relationships/hyperlink" Target="http://www.althingi.is/lagas/nuna/1944034.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althingi.is/lagas/nuna/1944034.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brunnur.stjr.is/ees.nsf/pages/3D15640C8FF2E12800257287004527EB/$file/B%C3%B3kun%204%20-%20JCD%20136%202005.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s-IS" dirty="0"/>
              <a:t>Drög að reglugerð um notkun þjóðfána </a:t>
            </a:r>
            <a:br>
              <a:rPr lang="is-IS" dirty="0"/>
            </a:br>
            <a:r>
              <a:rPr lang="is-IS" dirty="0" smtClean="0"/>
              <a:t>Íslendinga </a:t>
            </a:r>
            <a:r>
              <a:rPr lang="is-IS" dirty="0"/>
              <a:t>við markaðssetningu </a:t>
            </a:r>
            <a:br>
              <a:rPr lang="is-IS" dirty="0"/>
            </a:br>
            <a:r>
              <a:rPr lang="is-IS" dirty="0"/>
              <a:t>á vörum og þjónustu</a:t>
            </a:r>
            <a:br>
              <a:rPr lang="is-IS" dirty="0"/>
            </a:br>
            <a:r>
              <a:rPr lang="is-IS" dirty="0"/>
              <a:t/>
            </a:r>
            <a:br>
              <a:rPr lang="is-IS" dirty="0"/>
            </a:br>
            <a:r>
              <a:rPr lang="is-IS" sz="1600" dirty="0"/>
              <a:t>29. nóvember 2016</a:t>
            </a:r>
            <a:r>
              <a:rPr lang="is-IS" dirty="0"/>
              <a:t/>
            </a:r>
            <a:br>
              <a:rPr lang="is-IS" dirty="0"/>
            </a:br>
            <a:r>
              <a:rPr lang="is-IS" dirty="0"/>
              <a:t/>
            </a:r>
            <a:br>
              <a:rPr lang="is-IS" dirty="0"/>
            </a:br>
            <a:r>
              <a:rPr lang="is-IS" sz="1600" dirty="0"/>
              <a:t>Björg Ásta Þórðardóttir</a:t>
            </a:r>
            <a:br>
              <a:rPr lang="is-IS" sz="1600" dirty="0"/>
            </a:br>
            <a:r>
              <a:rPr lang="is-IS" sz="1600" dirty="0"/>
              <a:t>Jóhanna Klara Stefánsdóttir</a:t>
            </a:r>
            <a:br>
              <a:rPr lang="is-IS" sz="1600" dirty="0"/>
            </a:br>
            <a:r>
              <a:rPr lang="is-IS" sz="1600" dirty="0"/>
              <a:t>Ragnheiður Héðinsdóttir</a:t>
            </a:r>
            <a:endParaRPr lang="is-I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1445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solidFill>
                  <a:srgbClr val="003478"/>
                </a:solidFill>
              </a:rPr>
              <a:t>Einkennandi hluti og eðlislíkt </a:t>
            </a:r>
            <a:r>
              <a:rPr lang="is-IS" dirty="0"/>
              <a:t/>
            </a:r>
            <a:br>
              <a:rPr lang="is-IS" dirty="0"/>
            </a:br>
            <a:endParaRPr lang="is-IS" dirty="0"/>
          </a:p>
        </p:txBody>
      </p:sp>
      <p:sp>
        <p:nvSpPr>
          <p:cNvPr id="3" name="Content Placeholder 2"/>
          <p:cNvSpPr>
            <a:spLocks noGrp="1"/>
          </p:cNvSpPr>
          <p:nvPr>
            <p:ph idx="1"/>
          </p:nvPr>
        </p:nvSpPr>
        <p:spPr/>
        <p:txBody>
          <a:bodyPr/>
          <a:lstStyle/>
          <a:p>
            <a:pPr marL="0" indent="0">
              <a:buNone/>
            </a:pPr>
            <a:r>
              <a:rPr lang="en-US" b="1" dirty="0" err="1">
                <a:solidFill>
                  <a:schemeClr val="tx1"/>
                </a:solidFill>
              </a:rPr>
              <a:t>Dæmi</a:t>
            </a:r>
            <a:r>
              <a:rPr lang="en-US" b="1" dirty="0">
                <a:solidFill>
                  <a:schemeClr val="tx1"/>
                </a:solidFill>
              </a:rPr>
              <a:t>: </a:t>
            </a:r>
            <a:r>
              <a:rPr lang="en-US" dirty="0" err="1">
                <a:solidFill>
                  <a:schemeClr val="tx1"/>
                </a:solidFill>
              </a:rPr>
              <a:t>Ullarvara</a:t>
            </a:r>
            <a:r>
              <a:rPr lang="en-US" dirty="0">
                <a:solidFill>
                  <a:schemeClr val="tx1"/>
                </a:solidFill>
              </a:rPr>
              <a:t> </a:t>
            </a:r>
            <a:r>
              <a:rPr lang="en-US" dirty="0" err="1">
                <a:solidFill>
                  <a:schemeClr val="tx1"/>
                </a:solidFill>
              </a:rPr>
              <a:t>m.a.</a:t>
            </a:r>
            <a:r>
              <a:rPr lang="en-US" dirty="0">
                <a:solidFill>
                  <a:schemeClr val="tx1"/>
                </a:solidFill>
              </a:rPr>
              <a:t> </a:t>
            </a:r>
            <a:r>
              <a:rPr lang="en-US" dirty="0" err="1">
                <a:solidFill>
                  <a:schemeClr val="tx1"/>
                </a:solidFill>
              </a:rPr>
              <a:t>með</a:t>
            </a:r>
            <a:r>
              <a:rPr lang="en-US" dirty="0">
                <a:solidFill>
                  <a:schemeClr val="tx1"/>
                </a:solidFill>
              </a:rPr>
              <a:t> </a:t>
            </a:r>
            <a:r>
              <a:rPr lang="en-US" dirty="0" err="1">
                <a:solidFill>
                  <a:schemeClr val="tx1"/>
                </a:solidFill>
              </a:rPr>
              <a:t>erlendum</a:t>
            </a:r>
            <a:r>
              <a:rPr lang="en-US" dirty="0">
                <a:solidFill>
                  <a:schemeClr val="tx1"/>
                </a:solidFill>
              </a:rPr>
              <a:t> </a:t>
            </a:r>
            <a:r>
              <a:rPr lang="en-US" dirty="0" err="1">
                <a:solidFill>
                  <a:schemeClr val="tx1"/>
                </a:solidFill>
              </a:rPr>
              <a:t>þráðum</a:t>
            </a:r>
            <a:r>
              <a:rPr lang="en-US" dirty="0">
                <a:solidFill>
                  <a:schemeClr val="tx1"/>
                </a:solidFill>
              </a:rPr>
              <a:t>, </a:t>
            </a:r>
            <a:r>
              <a:rPr lang="en-US" dirty="0" err="1">
                <a:solidFill>
                  <a:schemeClr val="tx1"/>
                </a:solidFill>
              </a:rPr>
              <a:t>framleidd</a:t>
            </a:r>
            <a:r>
              <a:rPr lang="en-US" dirty="0">
                <a:solidFill>
                  <a:schemeClr val="tx1"/>
                </a:solidFill>
              </a:rPr>
              <a:t> á </a:t>
            </a:r>
            <a:r>
              <a:rPr lang="en-US" dirty="0" err="1">
                <a:solidFill>
                  <a:schemeClr val="tx1"/>
                </a:solidFill>
              </a:rPr>
              <a:t>Íslandi</a:t>
            </a:r>
            <a:r>
              <a:rPr lang="en-US" dirty="0">
                <a:solidFill>
                  <a:schemeClr val="tx1"/>
                </a:solidFill>
              </a:rPr>
              <a:t>  </a:t>
            </a:r>
          </a:p>
          <a:p>
            <a:pPr>
              <a:buFont typeface="Arial" panose="020B0604020202020204" pitchFamily="34" charset="0"/>
              <a:buChar char="•"/>
            </a:pPr>
            <a:r>
              <a:rPr lang="en-US" dirty="0" err="1">
                <a:solidFill>
                  <a:schemeClr val="tx1"/>
                </a:solidFill>
              </a:rPr>
              <a:t>Eru</a:t>
            </a:r>
            <a:r>
              <a:rPr lang="en-US" dirty="0">
                <a:solidFill>
                  <a:schemeClr val="tx1"/>
                </a:solidFill>
              </a:rPr>
              <a:t> </a:t>
            </a:r>
            <a:r>
              <a:rPr lang="en-US" dirty="0" err="1">
                <a:solidFill>
                  <a:schemeClr val="tx1"/>
                </a:solidFill>
              </a:rPr>
              <a:t>erlendu</a:t>
            </a:r>
            <a:r>
              <a:rPr lang="en-US" dirty="0">
                <a:solidFill>
                  <a:schemeClr val="tx1"/>
                </a:solidFill>
              </a:rPr>
              <a:t> </a:t>
            </a:r>
            <a:r>
              <a:rPr lang="en-US" dirty="0" err="1">
                <a:solidFill>
                  <a:schemeClr val="tx1"/>
                </a:solidFill>
              </a:rPr>
              <a:t>þræðirnir</a:t>
            </a:r>
            <a:r>
              <a:rPr lang="en-US" dirty="0">
                <a:solidFill>
                  <a:schemeClr val="tx1"/>
                </a:solidFill>
              </a:rPr>
              <a:t> </a:t>
            </a:r>
            <a:r>
              <a:rPr lang="en-US" dirty="0" err="1">
                <a:solidFill>
                  <a:schemeClr val="tx1"/>
                </a:solidFill>
              </a:rPr>
              <a:t>eðlislíkir</a:t>
            </a:r>
            <a:r>
              <a:rPr lang="en-US" dirty="0">
                <a:solidFill>
                  <a:schemeClr val="tx1"/>
                </a:solidFill>
              </a:rPr>
              <a:t> </a:t>
            </a:r>
            <a:r>
              <a:rPr lang="en-US" dirty="0" err="1">
                <a:solidFill>
                  <a:schemeClr val="tx1"/>
                </a:solidFill>
              </a:rPr>
              <a:t>íslenskri</a:t>
            </a:r>
            <a:r>
              <a:rPr lang="en-US" dirty="0">
                <a:solidFill>
                  <a:schemeClr val="tx1"/>
                </a:solidFill>
              </a:rPr>
              <a:t> </a:t>
            </a:r>
            <a:r>
              <a:rPr lang="en-US" dirty="0" err="1">
                <a:solidFill>
                  <a:schemeClr val="tx1"/>
                </a:solidFill>
              </a:rPr>
              <a:t>sauðfjárull</a:t>
            </a:r>
            <a:r>
              <a:rPr lang="en-US" dirty="0">
                <a:solidFill>
                  <a:schemeClr val="tx1"/>
                </a:solidFill>
              </a:rPr>
              <a:t>? (</a:t>
            </a:r>
            <a:r>
              <a:rPr lang="en-US" dirty="0" err="1">
                <a:solidFill>
                  <a:schemeClr val="tx1"/>
                </a:solidFill>
                <a:hlinkClick r:id="rId2"/>
              </a:rPr>
              <a:t>Reglugerð</a:t>
            </a:r>
            <a:r>
              <a:rPr lang="en-US" dirty="0">
                <a:solidFill>
                  <a:schemeClr val="tx1"/>
                </a:solidFill>
                <a:hlinkClick r:id="rId2"/>
              </a:rPr>
              <a:t> ESB </a:t>
            </a:r>
            <a:r>
              <a:rPr lang="en-US" dirty="0" err="1">
                <a:solidFill>
                  <a:schemeClr val="tx1"/>
                </a:solidFill>
                <a:hlinkClick r:id="rId2"/>
              </a:rPr>
              <a:t>nr</a:t>
            </a:r>
            <a:r>
              <a:rPr lang="en-US" dirty="0">
                <a:solidFill>
                  <a:schemeClr val="tx1"/>
                </a:solidFill>
                <a:hlinkClick r:id="rId2"/>
              </a:rPr>
              <a:t>. 1007/2011</a:t>
            </a:r>
            <a:r>
              <a:rPr lang="en-US" dirty="0">
                <a:solidFill>
                  <a:schemeClr val="tx1"/>
                </a:solidFill>
              </a:rPr>
              <a:t>) </a:t>
            </a:r>
          </a:p>
          <a:p>
            <a:pPr lvl="2"/>
            <a:r>
              <a:rPr lang="en-US" dirty="0" err="1">
                <a:solidFill>
                  <a:schemeClr val="tx1"/>
                </a:solidFill>
              </a:rPr>
              <a:t>Ef</a:t>
            </a:r>
            <a:r>
              <a:rPr lang="en-US" dirty="0">
                <a:solidFill>
                  <a:schemeClr val="tx1"/>
                </a:solidFill>
              </a:rPr>
              <a:t> angora </a:t>
            </a:r>
            <a:r>
              <a:rPr lang="en-US" dirty="0" err="1">
                <a:solidFill>
                  <a:schemeClr val="tx1"/>
                </a:solidFill>
              </a:rPr>
              <a:t>ull</a:t>
            </a:r>
            <a:r>
              <a:rPr lang="en-US" dirty="0">
                <a:solidFill>
                  <a:schemeClr val="tx1"/>
                </a:solidFill>
              </a:rPr>
              <a:t> – </a:t>
            </a:r>
            <a:r>
              <a:rPr lang="en-US" dirty="0" err="1">
                <a:solidFill>
                  <a:schemeClr val="tx1"/>
                </a:solidFill>
              </a:rPr>
              <a:t>þá</a:t>
            </a:r>
            <a:r>
              <a:rPr lang="en-US" dirty="0">
                <a:solidFill>
                  <a:schemeClr val="tx1"/>
                </a:solidFill>
              </a:rPr>
              <a:t> </a:t>
            </a:r>
            <a:r>
              <a:rPr lang="en-US" dirty="0" err="1">
                <a:solidFill>
                  <a:schemeClr val="tx1"/>
                </a:solidFill>
              </a:rPr>
              <a:t>nei</a:t>
            </a:r>
            <a:r>
              <a:rPr lang="en-US" dirty="0">
                <a:solidFill>
                  <a:schemeClr val="tx1"/>
                </a:solidFill>
              </a:rPr>
              <a:t> </a:t>
            </a:r>
          </a:p>
          <a:p>
            <a:pPr marL="0" indent="0">
              <a:buNone/>
            </a:pPr>
            <a:endParaRPr lang="en-US" dirty="0">
              <a:solidFill>
                <a:schemeClr val="tx1"/>
              </a:solidFill>
            </a:endParaRPr>
          </a:p>
          <a:p>
            <a:pPr marL="0" indent="0">
              <a:buNone/>
            </a:pPr>
            <a:r>
              <a:rPr lang="en-US" b="1" dirty="0" err="1">
                <a:solidFill>
                  <a:schemeClr val="tx1"/>
                </a:solidFill>
              </a:rPr>
              <a:t>Dæmi</a:t>
            </a:r>
            <a:r>
              <a:rPr lang="en-US" b="1" dirty="0">
                <a:solidFill>
                  <a:schemeClr val="tx1"/>
                </a:solidFill>
              </a:rPr>
              <a:t>:</a:t>
            </a:r>
            <a:r>
              <a:rPr lang="en-US" dirty="0">
                <a:solidFill>
                  <a:schemeClr val="tx1"/>
                </a:solidFill>
              </a:rPr>
              <a:t> </a:t>
            </a:r>
            <a:r>
              <a:rPr lang="en-US" dirty="0" err="1">
                <a:solidFill>
                  <a:schemeClr val="tx1"/>
                </a:solidFill>
              </a:rPr>
              <a:t>Hakkað</a:t>
            </a:r>
            <a:r>
              <a:rPr lang="en-US" dirty="0">
                <a:solidFill>
                  <a:schemeClr val="tx1"/>
                </a:solidFill>
              </a:rPr>
              <a:t> buff, </a:t>
            </a:r>
            <a:r>
              <a:rPr lang="en-US" dirty="0" err="1">
                <a:solidFill>
                  <a:schemeClr val="tx1"/>
                </a:solidFill>
              </a:rPr>
              <a:t>úr</a:t>
            </a:r>
            <a:r>
              <a:rPr lang="en-US" dirty="0">
                <a:solidFill>
                  <a:schemeClr val="tx1"/>
                </a:solidFill>
              </a:rPr>
              <a:t> </a:t>
            </a:r>
            <a:r>
              <a:rPr lang="en-US" dirty="0" err="1">
                <a:solidFill>
                  <a:schemeClr val="tx1"/>
                </a:solidFill>
              </a:rPr>
              <a:t>kjöti</a:t>
            </a:r>
            <a:r>
              <a:rPr lang="en-US" dirty="0">
                <a:solidFill>
                  <a:schemeClr val="tx1"/>
                </a:solidFill>
              </a:rPr>
              <a:t> </a:t>
            </a:r>
            <a:r>
              <a:rPr lang="en-US" dirty="0" err="1">
                <a:solidFill>
                  <a:schemeClr val="tx1"/>
                </a:solidFill>
              </a:rPr>
              <a:t>af</a:t>
            </a:r>
            <a:r>
              <a:rPr lang="en-US" dirty="0">
                <a:solidFill>
                  <a:schemeClr val="tx1"/>
                </a:solidFill>
              </a:rPr>
              <a:t> </a:t>
            </a:r>
            <a:r>
              <a:rPr lang="en-US" dirty="0" err="1">
                <a:solidFill>
                  <a:schemeClr val="tx1"/>
                </a:solidFill>
              </a:rPr>
              <a:t>skepnu</a:t>
            </a:r>
            <a:r>
              <a:rPr lang="en-US" dirty="0">
                <a:solidFill>
                  <a:schemeClr val="tx1"/>
                </a:solidFill>
              </a:rPr>
              <a:t>, </a:t>
            </a:r>
            <a:r>
              <a:rPr lang="en-US" dirty="0" err="1">
                <a:solidFill>
                  <a:schemeClr val="tx1"/>
                </a:solidFill>
              </a:rPr>
              <a:t>alinni</a:t>
            </a:r>
            <a:r>
              <a:rPr lang="en-US" dirty="0">
                <a:solidFill>
                  <a:schemeClr val="tx1"/>
                </a:solidFill>
              </a:rPr>
              <a:t> </a:t>
            </a:r>
            <a:r>
              <a:rPr lang="en-US" dirty="0" err="1">
                <a:solidFill>
                  <a:schemeClr val="tx1"/>
                </a:solidFill>
              </a:rPr>
              <a:t>hér</a:t>
            </a:r>
            <a:r>
              <a:rPr lang="en-US" dirty="0">
                <a:solidFill>
                  <a:schemeClr val="tx1"/>
                </a:solidFill>
              </a:rPr>
              <a:t> á </a:t>
            </a:r>
            <a:r>
              <a:rPr lang="en-US" dirty="0" err="1">
                <a:solidFill>
                  <a:schemeClr val="tx1"/>
                </a:solidFill>
              </a:rPr>
              <a:t>landi</a:t>
            </a:r>
            <a:r>
              <a:rPr lang="en-US" dirty="0">
                <a:solidFill>
                  <a:schemeClr val="tx1"/>
                </a:solidFill>
              </a:rPr>
              <a:t>, </a:t>
            </a:r>
            <a:r>
              <a:rPr lang="en-US" dirty="0" err="1">
                <a:solidFill>
                  <a:schemeClr val="tx1"/>
                </a:solidFill>
              </a:rPr>
              <a:t>með</a:t>
            </a:r>
            <a:r>
              <a:rPr lang="en-US" dirty="0">
                <a:solidFill>
                  <a:schemeClr val="tx1"/>
                </a:solidFill>
              </a:rPr>
              <a:t> </a:t>
            </a:r>
            <a:r>
              <a:rPr lang="en-US" dirty="0" err="1">
                <a:solidFill>
                  <a:schemeClr val="tx1"/>
                </a:solidFill>
              </a:rPr>
              <a:t>erlendri</a:t>
            </a:r>
            <a:r>
              <a:rPr lang="en-US" dirty="0">
                <a:solidFill>
                  <a:schemeClr val="tx1"/>
                </a:solidFill>
              </a:rPr>
              <a:t>, </a:t>
            </a:r>
            <a:r>
              <a:rPr lang="en-US" dirty="0" err="1">
                <a:solidFill>
                  <a:schemeClr val="tx1"/>
                </a:solidFill>
              </a:rPr>
              <a:t>innfluttri</a:t>
            </a:r>
            <a:r>
              <a:rPr lang="en-US" dirty="0">
                <a:solidFill>
                  <a:schemeClr val="tx1"/>
                </a:solidFill>
              </a:rPr>
              <a:t> </a:t>
            </a:r>
            <a:r>
              <a:rPr lang="en-US" dirty="0" err="1">
                <a:solidFill>
                  <a:schemeClr val="tx1"/>
                </a:solidFill>
              </a:rPr>
              <a:t>papriku</a:t>
            </a:r>
            <a:r>
              <a:rPr lang="en-US" dirty="0">
                <a:solidFill>
                  <a:schemeClr val="tx1"/>
                </a:solidFill>
              </a:rPr>
              <a:t> </a:t>
            </a:r>
            <a:r>
              <a:rPr lang="en-US" dirty="0" err="1">
                <a:solidFill>
                  <a:schemeClr val="tx1"/>
                </a:solidFill>
              </a:rPr>
              <a:t>sem</a:t>
            </a:r>
            <a:r>
              <a:rPr lang="en-US" dirty="0">
                <a:solidFill>
                  <a:schemeClr val="tx1"/>
                </a:solidFill>
              </a:rPr>
              <a:t> </a:t>
            </a:r>
            <a:r>
              <a:rPr lang="en-US" dirty="0" err="1">
                <a:solidFill>
                  <a:schemeClr val="tx1"/>
                </a:solidFill>
              </a:rPr>
              <a:t>ekki</a:t>
            </a:r>
            <a:r>
              <a:rPr lang="en-US" dirty="0">
                <a:solidFill>
                  <a:schemeClr val="tx1"/>
                </a:solidFill>
              </a:rPr>
              <a:t> </a:t>
            </a:r>
            <a:r>
              <a:rPr lang="en-US" dirty="0" err="1">
                <a:solidFill>
                  <a:schemeClr val="tx1"/>
                </a:solidFill>
              </a:rPr>
              <a:t>teldist</a:t>
            </a:r>
            <a:r>
              <a:rPr lang="en-US" dirty="0">
                <a:solidFill>
                  <a:schemeClr val="tx1"/>
                </a:solidFill>
              </a:rPr>
              <a:t> </a:t>
            </a:r>
            <a:r>
              <a:rPr lang="en-US" dirty="0" err="1">
                <a:solidFill>
                  <a:schemeClr val="tx1"/>
                </a:solidFill>
              </a:rPr>
              <a:t>einkennandi</a:t>
            </a:r>
            <a:r>
              <a:rPr lang="en-US" dirty="0">
                <a:solidFill>
                  <a:schemeClr val="tx1"/>
                </a:solidFill>
              </a:rPr>
              <a:t> </a:t>
            </a:r>
            <a:r>
              <a:rPr lang="en-US" dirty="0" err="1">
                <a:solidFill>
                  <a:schemeClr val="tx1"/>
                </a:solidFill>
              </a:rPr>
              <a:t>fyrir</a:t>
            </a:r>
            <a:r>
              <a:rPr lang="en-US" dirty="0">
                <a:solidFill>
                  <a:schemeClr val="tx1"/>
                </a:solidFill>
              </a:rPr>
              <a:t> </a:t>
            </a:r>
            <a:r>
              <a:rPr lang="en-US" dirty="0" err="1">
                <a:solidFill>
                  <a:schemeClr val="tx1"/>
                </a:solidFill>
              </a:rPr>
              <a:t>vöruna</a:t>
            </a:r>
            <a:r>
              <a:rPr lang="en-US" dirty="0">
                <a:solidFill>
                  <a:schemeClr val="tx1"/>
                </a:solidFill>
              </a:rPr>
              <a:t> </a:t>
            </a:r>
            <a:r>
              <a:rPr lang="en-US" dirty="0" err="1">
                <a:solidFill>
                  <a:schemeClr val="tx1"/>
                </a:solidFill>
              </a:rPr>
              <a:t>þá</a:t>
            </a:r>
            <a:r>
              <a:rPr lang="en-US" dirty="0">
                <a:solidFill>
                  <a:schemeClr val="tx1"/>
                </a:solidFill>
              </a:rPr>
              <a:t> </a:t>
            </a:r>
            <a:r>
              <a:rPr lang="en-US" dirty="0" err="1">
                <a:solidFill>
                  <a:schemeClr val="tx1"/>
                </a:solidFill>
              </a:rPr>
              <a:t>má</a:t>
            </a:r>
            <a:r>
              <a:rPr lang="en-US" dirty="0">
                <a:solidFill>
                  <a:schemeClr val="tx1"/>
                </a:solidFill>
              </a:rPr>
              <a:t> </a:t>
            </a:r>
            <a:r>
              <a:rPr lang="en-US" dirty="0" err="1">
                <a:solidFill>
                  <a:schemeClr val="tx1"/>
                </a:solidFill>
              </a:rPr>
              <a:t>merkja</a:t>
            </a:r>
            <a:r>
              <a:rPr lang="en-US" dirty="0">
                <a:solidFill>
                  <a:schemeClr val="tx1"/>
                </a:solidFill>
              </a:rPr>
              <a:t> </a:t>
            </a:r>
            <a:r>
              <a:rPr lang="en-US" dirty="0" err="1">
                <a:solidFill>
                  <a:schemeClr val="tx1"/>
                </a:solidFill>
              </a:rPr>
              <a:t>vöruna</a:t>
            </a:r>
            <a:r>
              <a:rPr lang="en-US" dirty="0">
                <a:solidFill>
                  <a:schemeClr val="tx1"/>
                </a:solidFill>
              </a:rPr>
              <a:t> </a:t>
            </a:r>
            <a:r>
              <a:rPr lang="en-US" dirty="0" err="1">
                <a:solidFill>
                  <a:schemeClr val="tx1"/>
                </a:solidFill>
              </a:rPr>
              <a:t>með</a:t>
            </a:r>
            <a:r>
              <a:rPr lang="en-US" dirty="0">
                <a:solidFill>
                  <a:schemeClr val="tx1"/>
                </a:solidFill>
              </a:rPr>
              <a:t> </a:t>
            </a:r>
            <a:r>
              <a:rPr lang="en-US" dirty="0" err="1">
                <a:solidFill>
                  <a:schemeClr val="tx1"/>
                </a:solidFill>
              </a:rPr>
              <a:t>fánanum</a:t>
            </a:r>
            <a:r>
              <a:rPr lang="en-US" dirty="0">
                <a:solidFill>
                  <a:schemeClr val="tx1"/>
                </a:solidFill>
              </a:rPr>
              <a:t> – </a:t>
            </a:r>
            <a:r>
              <a:rPr lang="en-US" dirty="0" err="1">
                <a:solidFill>
                  <a:schemeClr val="tx1"/>
                </a:solidFill>
              </a:rPr>
              <a:t>ef</a:t>
            </a:r>
            <a:r>
              <a:rPr lang="en-US" dirty="0">
                <a:solidFill>
                  <a:schemeClr val="tx1"/>
                </a:solidFill>
              </a:rPr>
              <a:t> </a:t>
            </a:r>
            <a:r>
              <a:rPr lang="en-US" dirty="0" err="1">
                <a:solidFill>
                  <a:schemeClr val="tx1"/>
                </a:solidFill>
              </a:rPr>
              <a:t>aðvinnslan</a:t>
            </a:r>
            <a:r>
              <a:rPr lang="en-US" dirty="0">
                <a:solidFill>
                  <a:schemeClr val="tx1"/>
                </a:solidFill>
              </a:rPr>
              <a:t> </a:t>
            </a:r>
            <a:r>
              <a:rPr lang="en-US" dirty="0" err="1">
                <a:solidFill>
                  <a:schemeClr val="tx1"/>
                </a:solidFill>
              </a:rPr>
              <a:t>nægjanleg</a:t>
            </a:r>
            <a:r>
              <a:rPr lang="en-US" dirty="0">
                <a:solidFill>
                  <a:schemeClr val="tx1"/>
                </a:solidFill>
              </a:rPr>
              <a:t>. </a:t>
            </a:r>
          </a:p>
          <a:p>
            <a:pPr>
              <a:buFont typeface="Arial" panose="020B0604020202020204" pitchFamily="34" charset="0"/>
              <a:buChar char="•"/>
            </a:pPr>
            <a:r>
              <a:rPr lang="en-US" dirty="0" err="1">
                <a:solidFill>
                  <a:schemeClr val="tx1"/>
                </a:solidFill>
              </a:rPr>
              <a:t>Ath</a:t>
            </a:r>
            <a:r>
              <a:rPr lang="en-US" dirty="0">
                <a:solidFill>
                  <a:schemeClr val="tx1"/>
                </a:solidFill>
              </a:rPr>
              <a:t>. </a:t>
            </a:r>
            <a:r>
              <a:rPr lang="en-US" dirty="0" err="1">
                <a:solidFill>
                  <a:schemeClr val="tx1"/>
                </a:solidFill>
              </a:rPr>
              <a:t>Ef</a:t>
            </a:r>
            <a:r>
              <a:rPr lang="en-US" dirty="0">
                <a:solidFill>
                  <a:schemeClr val="tx1"/>
                </a:solidFill>
              </a:rPr>
              <a:t> </a:t>
            </a:r>
            <a:r>
              <a:rPr lang="en-US" dirty="0" err="1">
                <a:solidFill>
                  <a:schemeClr val="tx1"/>
                </a:solidFill>
              </a:rPr>
              <a:t>buffið</a:t>
            </a:r>
            <a:r>
              <a:rPr lang="en-US" dirty="0">
                <a:solidFill>
                  <a:schemeClr val="tx1"/>
                </a:solidFill>
              </a:rPr>
              <a:t> </a:t>
            </a:r>
            <a:r>
              <a:rPr lang="en-US" dirty="0" err="1">
                <a:solidFill>
                  <a:schemeClr val="tx1"/>
                </a:solidFill>
              </a:rPr>
              <a:t>er</a:t>
            </a:r>
            <a:r>
              <a:rPr lang="en-US" dirty="0">
                <a:solidFill>
                  <a:schemeClr val="tx1"/>
                </a:solidFill>
              </a:rPr>
              <a:t> </a:t>
            </a:r>
            <a:r>
              <a:rPr lang="en-US" dirty="0" err="1">
                <a:solidFill>
                  <a:schemeClr val="tx1"/>
                </a:solidFill>
              </a:rPr>
              <a:t>auglýst</a:t>
            </a:r>
            <a:r>
              <a:rPr lang="en-US" dirty="0">
                <a:solidFill>
                  <a:schemeClr val="tx1"/>
                </a:solidFill>
              </a:rPr>
              <a:t> </a:t>
            </a:r>
            <a:r>
              <a:rPr lang="en-US" dirty="0" err="1">
                <a:solidFill>
                  <a:schemeClr val="tx1"/>
                </a:solidFill>
              </a:rPr>
              <a:t>sem</a:t>
            </a:r>
            <a:r>
              <a:rPr lang="en-US" dirty="0">
                <a:solidFill>
                  <a:schemeClr val="tx1"/>
                </a:solidFill>
              </a:rPr>
              <a:t> “</a:t>
            </a:r>
            <a:r>
              <a:rPr lang="en-US" dirty="0" err="1">
                <a:solidFill>
                  <a:schemeClr val="tx1"/>
                </a:solidFill>
              </a:rPr>
              <a:t>paprikubuff</a:t>
            </a:r>
            <a:r>
              <a:rPr lang="en-US" dirty="0">
                <a:solidFill>
                  <a:schemeClr val="tx1"/>
                </a:solidFill>
              </a:rPr>
              <a:t>” </a:t>
            </a:r>
            <a:r>
              <a:rPr lang="en-US" dirty="0" err="1">
                <a:solidFill>
                  <a:schemeClr val="tx1"/>
                </a:solidFill>
              </a:rPr>
              <a:t>þá</a:t>
            </a:r>
            <a:r>
              <a:rPr lang="en-US" dirty="0">
                <a:solidFill>
                  <a:schemeClr val="tx1"/>
                </a:solidFill>
              </a:rPr>
              <a:t> </a:t>
            </a:r>
            <a:r>
              <a:rPr lang="en-US" dirty="0" err="1">
                <a:solidFill>
                  <a:schemeClr val="tx1"/>
                </a:solidFill>
              </a:rPr>
              <a:t>má</a:t>
            </a:r>
            <a:r>
              <a:rPr lang="en-US" dirty="0">
                <a:solidFill>
                  <a:schemeClr val="tx1"/>
                </a:solidFill>
              </a:rPr>
              <a:t> </a:t>
            </a:r>
            <a:r>
              <a:rPr lang="en-US" dirty="0" err="1">
                <a:solidFill>
                  <a:schemeClr val="tx1"/>
                </a:solidFill>
              </a:rPr>
              <a:t>ekki</a:t>
            </a:r>
            <a:r>
              <a:rPr lang="en-US" dirty="0">
                <a:solidFill>
                  <a:schemeClr val="tx1"/>
                </a:solidFill>
              </a:rPr>
              <a:t> </a:t>
            </a:r>
            <a:r>
              <a:rPr lang="en-US" dirty="0" err="1">
                <a:solidFill>
                  <a:schemeClr val="tx1"/>
                </a:solidFill>
              </a:rPr>
              <a:t>merkja</a:t>
            </a:r>
            <a:r>
              <a:rPr lang="en-US" dirty="0">
                <a:solidFill>
                  <a:schemeClr val="tx1"/>
                </a:solidFill>
              </a:rPr>
              <a:t> </a:t>
            </a:r>
            <a:r>
              <a:rPr lang="en-US" dirty="0" err="1">
                <a:solidFill>
                  <a:schemeClr val="tx1"/>
                </a:solidFill>
              </a:rPr>
              <a:t>vöruna</a:t>
            </a:r>
            <a:r>
              <a:rPr lang="en-US" dirty="0">
                <a:solidFill>
                  <a:schemeClr val="tx1"/>
                </a:solidFill>
              </a:rPr>
              <a:t> </a:t>
            </a:r>
            <a:r>
              <a:rPr lang="en-US" dirty="0" err="1">
                <a:solidFill>
                  <a:schemeClr val="tx1"/>
                </a:solidFill>
              </a:rPr>
              <a:t>með</a:t>
            </a:r>
            <a:r>
              <a:rPr lang="en-US" dirty="0">
                <a:solidFill>
                  <a:schemeClr val="tx1"/>
                </a:solidFill>
              </a:rPr>
              <a:t> </a:t>
            </a:r>
            <a:r>
              <a:rPr lang="en-US" dirty="0" err="1">
                <a:solidFill>
                  <a:schemeClr val="tx1"/>
                </a:solidFill>
              </a:rPr>
              <a:t>fánanum</a:t>
            </a:r>
            <a:r>
              <a:rPr lang="en-US" dirty="0">
                <a:solidFill>
                  <a:schemeClr val="tx1"/>
                </a:solidFill>
              </a:rPr>
              <a:t> </a:t>
            </a:r>
            <a:r>
              <a:rPr lang="en-US" dirty="0" err="1">
                <a:solidFill>
                  <a:schemeClr val="tx1"/>
                </a:solidFill>
              </a:rPr>
              <a:t>enda</a:t>
            </a:r>
            <a:r>
              <a:rPr lang="en-US" dirty="0">
                <a:solidFill>
                  <a:schemeClr val="tx1"/>
                </a:solidFill>
              </a:rPr>
              <a:t> </a:t>
            </a:r>
            <a:r>
              <a:rPr lang="en-US" dirty="0" err="1">
                <a:solidFill>
                  <a:schemeClr val="tx1"/>
                </a:solidFill>
              </a:rPr>
              <a:t>paprikan</a:t>
            </a:r>
            <a:r>
              <a:rPr lang="en-US" dirty="0">
                <a:solidFill>
                  <a:schemeClr val="tx1"/>
                </a:solidFill>
              </a:rPr>
              <a:t> </a:t>
            </a:r>
            <a:r>
              <a:rPr lang="en-US" dirty="0" err="1">
                <a:solidFill>
                  <a:schemeClr val="tx1"/>
                </a:solidFill>
              </a:rPr>
              <a:t>einkennandi</a:t>
            </a:r>
            <a:r>
              <a:rPr lang="en-US" dirty="0">
                <a:solidFill>
                  <a:schemeClr val="tx1"/>
                </a:solidFill>
              </a:rPr>
              <a:t> </a:t>
            </a:r>
            <a:r>
              <a:rPr lang="en-US" dirty="0" err="1">
                <a:solidFill>
                  <a:schemeClr val="tx1"/>
                </a:solidFill>
              </a:rPr>
              <a:t>hluti</a:t>
            </a:r>
            <a:r>
              <a:rPr lang="en-US" dirty="0">
                <a:solidFill>
                  <a:schemeClr val="tx1"/>
                </a:solidFill>
              </a:rPr>
              <a:t> </a:t>
            </a:r>
            <a:r>
              <a:rPr lang="en-US" dirty="0" err="1">
                <a:solidFill>
                  <a:schemeClr val="tx1"/>
                </a:solidFill>
              </a:rPr>
              <a:t>vörunnar</a:t>
            </a:r>
            <a:r>
              <a:rPr lang="en-US" dirty="0">
                <a:solidFill>
                  <a:schemeClr val="tx1"/>
                </a:solidFill>
              </a:rPr>
              <a:t> og </a:t>
            </a:r>
            <a:r>
              <a:rPr lang="en-US" dirty="0" err="1">
                <a:solidFill>
                  <a:schemeClr val="tx1"/>
                </a:solidFill>
              </a:rPr>
              <a:t>eðlislík</a:t>
            </a:r>
            <a:r>
              <a:rPr lang="en-US" dirty="0">
                <a:solidFill>
                  <a:schemeClr val="tx1"/>
                </a:solidFill>
              </a:rPr>
              <a:t> </a:t>
            </a:r>
            <a:r>
              <a:rPr lang="en-US" dirty="0" err="1">
                <a:solidFill>
                  <a:schemeClr val="tx1"/>
                </a:solidFill>
              </a:rPr>
              <a:t>innlendu</a:t>
            </a:r>
            <a:r>
              <a:rPr lang="en-US" dirty="0">
                <a:solidFill>
                  <a:schemeClr val="tx1"/>
                </a:solidFill>
              </a:rPr>
              <a:t> </a:t>
            </a:r>
            <a:r>
              <a:rPr lang="en-US" dirty="0" err="1">
                <a:solidFill>
                  <a:schemeClr val="tx1"/>
                </a:solidFill>
              </a:rPr>
              <a:t>hráefni</a:t>
            </a:r>
            <a:r>
              <a:rPr lang="en-US" dirty="0">
                <a:solidFill>
                  <a:schemeClr val="tx1"/>
                </a:solidFill>
              </a:rPr>
              <a:t> </a:t>
            </a:r>
            <a:r>
              <a:rPr lang="en-US" dirty="0" err="1">
                <a:solidFill>
                  <a:schemeClr val="tx1"/>
                </a:solidFill>
              </a:rPr>
              <a:t>skv</a:t>
            </a:r>
            <a:r>
              <a:rPr lang="en-US" dirty="0">
                <a:solidFill>
                  <a:schemeClr val="tx1"/>
                </a:solidFill>
              </a:rPr>
              <a:t>. </a:t>
            </a:r>
            <a:r>
              <a:rPr lang="en-US" dirty="0" err="1">
                <a:solidFill>
                  <a:schemeClr val="tx1"/>
                </a:solidFill>
              </a:rPr>
              <a:t>ákvæðinu</a:t>
            </a:r>
            <a:r>
              <a:rPr lang="en-US" dirty="0">
                <a:solidFill>
                  <a:schemeClr val="tx1"/>
                </a:solidFill>
              </a:rPr>
              <a:t>  </a:t>
            </a:r>
          </a:p>
          <a:p>
            <a:pPr marL="0" indent="0">
              <a:buNone/>
            </a:pPr>
            <a:endParaRPr lang="en-US" dirty="0">
              <a:solidFill>
                <a:schemeClr val="tx1"/>
              </a:solidFill>
            </a:endParaRPr>
          </a:p>
          <a:p>
            <a:pPr marL="0" indent="0">
              <a:buNone/>
            </a:pPr>
            <a:r>
              <a:rPr lang="en-US" b="1" dirty="0" err="1">
                <a:solidFill>
                  <a:schemeClr val="tx1"/>
                </a:solidFill>
              </a:rPr>
              <a:t>Dæmi</a:t>
            </a:r>
            <a:r>
              <a:rPr lang="en-US" b="1" dirty="0">
                <a:solidFill>
                  <a:schemeClr val="tx1"/>
                </a:solidFill>
              </a:rPr>
              <a:t>:</a:t>
            </a:r>
            <a:r>
              <a:rPr lang="en-US" dirty="0">
                <a:solidFill>
                  <a:schemeClr val="tx1"/>
                </a:solidFill>
              </a:rPr>
              <a:t> </a:t>
            </a:r>
            <a:r>
              <a:rPr lang="en-US" dirty="0" err="1">
                <a:solidFill>
                  <a:schemeClr val="tx1"/>
                </a:solidFill>
              </a:rPr>
              <a:t>Mjólkursúkkulaði</a:t>
            </a:r>
            <a:r>
              <a:rPr lang="en-US" dirty="0">
                <a:solidFill>
                  <a:schemeClr val="tx1"/>
                </a:solidFill>
              </a:rPr>
              <a:t>. </a:t>
            </a:r>
          </a:p>
          <a:p>
            <a:endParaRPr lang="is-IS" dirty="0"/>
          </a:p>
        </p:txBody>
      </p:sp>
    </p:spTree>
    <p:extLst>
      <p:ext uri="{BB962C8B-B14F-4D97-AF65-F5344CB8AC3E}">
        <p14:creationId xmlns:p14="http://schemas.microsoft.com/office/powerpoint/2010/main" val="2275904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z="2000" u="sng" dirty="0">
                <a:solidFill>
                  <a:srgbClr val="003478"/>
                </a:solidFill>
              </a:rPr>
              <a:t>Hönnunarvara</a:t>
            </a:r>
            <a:r>
              <a:rPr lang="is-IS" sz="2000" b="0" dirty="0">
                <a:solidFill>
                  <a:srgbClr val="003478"/>
                </a:solidFill>
              </a:rPr>
              <a:t> telst íslensk ef hún er hönnuð af íslenskum aðila undir íslensku vörumerki, þótt hún sé framleidd erlendis úr erlendu hráefni enda sé hráefnið ekki eðlislíkt innlendu hráefni </a:t>
            </a:r>
          </a:p>
        </p:txBody>
      </p:sp>
      <p:sp>
        <p:nvSpPr>
          <p:cNvPr id="3" name="Content Placeholder 2"/>
          <p:cNvSpPr>
            <a:spLocks noGrp="1"/>
          </p:cNvSpPr>
          <p:nvPr>
            <p:ph idx="1"/>
          </p:nvPr>
        </p:nvSpPr>
        <p:spPr/>
        <p:txBody>
          <a:bodyPr/>
          <a:lstStyle/>
          <a:p>
            <a:pPr marL="0" indent="0"/>
            <a:endParaRPr lang="is-IS" dirty="0"/>
          </a:p>
          <a:p>
            <a:pPr marL="0" indent="0"/>
            <a:r>
              <a:rPr lang="is-IS" dirty="0">
                <a:solidFill>
                  <a:schemeClr val="tx1"/>
                </a:solidFill>
              </a:rPr>
              <a:t>Hönnunarvara + framleitt á Íslandi + 100% íslenskt hráefni = íslenski fáninn </a:t>
            </a:r>
          </a:p>
          <a:p>
            <a:pPr marL="0" indent="0"/>
            <a:r>
              <a:rPr lang="is-IS" dirty="0">
                <a:solidFill>
                  <a:schemeClr val="tx1"/>
                </a:solidFill>
              </a:rPr>
              <a:t>Hönnunarvara + framleitt erlendis + 100% erlent hráefni ekki eðlislíkt innlendu hráefni + „made in“ = íslenski fáninn </a:t>
            </a:r>
          </a:p>
          <a:p>
            <a:pPr marL="0" indent="0"/>
            <a:r>
              <a:rPr lang="is-IS" dirty="0">
                <a:solidFill>
                  <a:schemeClr val="tx1"/>
                </a:solidFill>
              </a:rPr>
              <a:t>Hönnunarvara + framleitt erlendis + 100% íslenskt hráefni + „made in“ = íslenski fáninn </a:t>
            </a:r>
          </a:p>
          <a:p>
            <a:endParaRPr lang="is-IS" dirty="0"/>
          </a:p>
          <a:p>
            <a:pPr marL="0" indent="0"/>
            <a:r>
              <a:rPr lang="is-IS" b="1" dirty="0"/>
              <a:t>Skilyrði: </a:t>
            </a:r>
          </a:p>
          <a:p>
            <a:pPr>
              <a:buFont typeface="Arial" panose="020B0604020202020204" pitchFamily="34" charset="0"/>
              <a:buChar char="•"/>
            </a:pPr>
            <a:r>
              <a:rPr lang="is-IS" dirty="0">
                <a:solidFill>
                  <a:srgbClr val="FF0000"/>
                </a:solidFill>
              </a:rPr>
              <a:t>Hönnunarvara:</a:t>
            </a:r>
            <a:r>
              <a:rPr lang="is-IS" dirty="0"/>
              <a:t> </a:t>
            </a:r>
            <a:r>
              <a:rPr lang="is-IS" dirty="0">
                <a:solidFill>
                  <a:schemeClr val="tx1"/>
                </a:solidFill>
              </a:rPr>
              <a:t>Vara þarf að geta notið hönnunarréttar – sbr. ný og sérstæð hönnun (lög um hönnun nr. 46/2001) </a:t>
            </a:r>
          </a:p>
          <a:p>
            <a:pPr>
              <a:buFont typeface="Arial" panose="020B0604020202020204" pitchFamily="34" charset="0"/>
              <a:buChar char="•"/>
            </a:pPr>
            <a:r>
              <a:rPr lang="is-IS" dirty="0">
                <a:solidFill>
                  <a:schemeClr val="tx1"/>
                </a:solidFill>
              </a:rPr>
              <a:t>Framleidd úr innlendu hráefni eða erlendu hráefni sem er ekki eðlislíkt innlendu hráefni sem telst hafa séríslenskan uppruna, einkenni eða eiginleika (t.d. Íslensk ull) </a:t>
            </a:r>
          </a:p>
          <a:p>
            <a:pPr>
              <a:buFont typeface="Arial" panose="020B0604020202020204" pitchFamily="34" charset="0"/>
              <a:buChar char="•"/>
            </a:pPr>
            <a:r>
              <a:rPr lang="is-IS" dirty="0">
                <a:solidFill>
                  <a:schemeClr val="tx1"/>
                </a:solidFill>
              </a:rPr>
              <a:t>Ef framleidd erlendis þarf að tilgreina framleiðsluland vöru </a:t>
            </a:r>
          </a:p>
        </p:txBody>
      </p:sp>
    </p:spTree>
    <p:extLst>
      <p:ext uri="{BB962C8B-B14F-4D97-AF65-F5344CB8AC3E}">
        <p14:creationId xmlns:p14="http://schemas.microsoft.com/office/powerpoint/2010/main" val="440681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solidFill>
                  <a:srgbClr val="003478"/>
                </a:solidFill>
              </a:rPr>
              <a:t>Tilgreining á framleiðslulandi </a:t>
            </a:r>
          </a:p>
        </p:txBody>
      </p:sp>
      <p:sp>
        <p:nvSpPr>
          <p:cNvPr id="3" name="Content Placeholder 2"/>
          <p:cNvSpPr>
            <a:spLocks noGrp="1"/>
          </p:cNvSpPr>
          <p:nvPr>
            <p:ph idx="1"/>
          </p:nvPr>
        </p:nvSpPr>
        <p:spPr/>
        <p:txBody>
          <a:bodyPr/>
          <a:lstStyle/>
          <a:p>
            <a:pPr marL="268288" lvl="2" indent="0">
              <a:buNone/>
            </a:pPr>
            <a:r>
              <a:rPr lang="is-IS" dirty="0">
                <a:solidFill>
                  <a:srgbClr val="FF0000"/>
                </a:solidFill>
              </a:rPr>
              <a:t>Framleiðsluland: </a:t>
            </a:r>
            <a:r>
              <a:rPr lang="is-IS" dirty="0">
                <a:solidFill>
                  <a:schemeClr val="tx1"/>
                </a:solidFill>
              </a:rPr>
              <a:t>Það land þar sem nægileg aðvinnsla vöru fer fram til þess að hún verði talin upprunnin þaðan </a:t>
            </a:r>
          </a:p>
          <a:p>
            <a:pPr marL="268288" lvl="2" indent="0">
              <a:buNone/>
            </a:pPr>
            <a:endParaRPr lang="is-IS" i="1" dirty="0">
              <a:solidFill>
                <a:schemeClr val="tx1"/>
              </a:solidFill>
            </a:endParaRPr>
          </a:p>
          <a:p>
            <a:pPr marL="268288" lvl="2" indent="0">
              <a:buNone/>
            </a:pPr>
            <a:r>
              <a:rPr lang="is-IS" i="1" dirty="0">
                <a:solidFill>
                  <a:schemeClr val="tx1"/>
                </a:solidFill>
              </a:rPr>
              <a:t>„Þess skal gæta að framleiðsluland sé tilgreint með skýrum og greinilegum hætti og að tilgreiningin sé sett fram í samhengi við notkun þjóðfánans þannig að neytendum séu ekki veittar rangar eða villandi upplýsingar um framleiðsluland vöru.“  </a:t>
            </a:r>
          </a:p>
          <a:p>
            <a:endParaRPr lang="is-IS" dirty="0"/>
          </a:p>
        </p:txBody>
      </p:sp>
    </p:spTree>
    <p:extLst>
      <p:ext uri="{BB962C8B-B14F-4D97-AF65-F5344CB8AC3E}">
        <p14:creationId xmlns:p14="http://schemas.microsoft.com/office/powerpoint/2010/main" val="1796731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solidFill>
                  <a:srgbClr val="003478"/>
                </a:solidFill>
              </a:rPr>
              <a:t>Tilgangur reglugerðar </a:t>
            </a:r>
          </a:p>
        </p:txBody>
      </p:sp>
      <p:sp>
        <p:nvSpPr>
          <p:cNvPr id="3" name="Content Placeholder 2"/>
          <p:cNvSpPr>
            <a:spLocks noGrp="1"/>
          </p:cNvSpPr>
          <p:nvPr>
            <p:ph idx="1"/>
          </p:nvPr>
        </p:nvSpPr>
        <p:spPr/>
        <p:txBody>
          <a:bodyPr/>
          <a:lstStyle/>
          <a:p>
            <a:pPr>
              <a:buFont typeface="Arial" panose="020B0604020202020204" pitchFamily="34" charset="0"/>
              <a:buChar char="•"/>
            </a:pPr>
            <a:r>
              <a:rPr lang="is-IS" dirty="0"/>
              <a:t>Skýra nánar ákvæði </a:t>
            </a:r>
            <a:r>
              <a:rPr lang="is-IS" b="1" dirty="0"/>
              <a:t>12. gr. </a:t>
            </a:r>
            <a:r>
              <a:rPr lang="en-US" dirty="0" err="1">
                <a:latin typeface="Arial" panose="020B0604020202020204" pitchFamily="34" charset="0"/>
                <a:cs typeface="Arial" panose="020B0604020202020204" pitchFamily="34" charset="0"/>
              </a:rPr>
              <a:t>laga</a:t>
            </a:r>
            <a:r>
              <a:rPr lang="en-US" dirty="0">
                <a:latin typeface="Arial" panose="020B0604020202020204" pitchFamily="34" charset="0"/>
                <a:cs typeface="Arial" panose="020B0604020202020204" pitchFamily="34" charset="0"/>
                <a:hlinkClick r:id="rId2"/>
              </a:rPr>
              <a:t> um </a:t>
            </a:r>
            <a:r>
              <a:rPr lang="en-US" dirty="0" err="1">
                <a:latin typeface="Arial" panose="020B0604020202020204" pitchFamily="34" charset="0"/>
                <a:cs typeface="Arial" panose="020B0604020202020204" pitchFamily="34" charset="0"/>
                <a:hlinkClick r:id="rId2"/>
              </a:rPr>
              <a:t>þjóðfána</a:t>
            </a:r>
            <a:r>
              <a:rPr lang="en-US" dirty="0">
                <a:latin typeface="Arial" panose="020B0604020202020204" pitchFamily="34" charset="0"/>
                <a:cs typeface="Arial" panose="020B0604020202020204" pitchFamily="34" charset="0"/>
                <a:hlinkClick r:id="rId2"/>
              </a:rPr>
              <a:t> </a:t>
            </a:r>
            <a:r>
              <a:rPr lang="en-US" dirty="0" err="1">
                <a:latin typeface="Arial" panose="020B0604020202020204" pitchFamily="34" charset="0"/>
                <a:cs typeface="Arial" panose="020B0604020202020204" pitchFamily="34" charset="0"/>
                <a:hlinkClick r:id="rId2"/>
              </a:rPr>
              <a:t>Íslands</a:t>
            </a:r>
            <a:r>
              <a:rPr lang="en-US" dirty="0">
                <a:latin typeface="Arial" panose="020B0604020202020204" pitchFamily="34" charset="0"/>
                <a:cs typeface="Arial" panose="020B0604020202020204" pitchFamily="34" charset="0"/>
                <a:hlinkClick r:id="rId2"/>
              </a:rPr>
              <a:t> og </a:t>
            </a:r>
            <a:r>
              <a:rPr lang="en-US" dirty="0" err="1">
                <a:latin typeface="Arial" panose="020B0604020202020204" pitchFamily="34" charset="0"/>
                <a:cs typeface="Arial" panose="020B0604020202020204" pitchFamily="34" charset="0"/>
                <a:hlinkClick r:id="rId2"/>
              </a:rPr>
              <a:t>ríkisskjaldarmerkið</a:t>
            </a:r>
            <a:r>
              <a:rPr lang="en-US" dirty="0">
                <a:latin typeface="Arial" panose="020B0604020202020204" pitchFamily="34" charset="0"/>
                <a:cs typeface="Arial" panose="020B0604020202020204" pitchFamily="34" charset="0"/>
                <a:hlinkClick r:id="rId2"/>
              </a:rPr>
              <a:t> </a:t>
            </a:r>
            <a:r>
              <a:rPr lang="en-US" dirty="0" err="1">
                <a:latin typeface="Arial" panose="020B0604020202020204" pitchFamily="34" charset="0"/>
                <a:cs typeface="Arial" panose="020B0604020202020204" pitchFamily="34" charset="0"/>
                <a:hlinkClick r:id="rId2"/>
              </a:rPr>
              <a:t>nr</a:t>
            </a:r>
            <a:r>
              <a:rPr lang="en-US" dirty="0">
                <a:latin typeface="Arial" panose="020B0604020202020204" pitchFamily="34" charset="0"/>
                <a:cs typeface="Arial" panose="020B0604020202020204" pitchFamily="34" charset="0"/>
                <a:hlinkClick r:id="rId2"/>
              </a:rPr>
              <a:t>. 34/1944</a:t>
            </a:r>
            <a:endParaRPr lang="en-US" dirty="0">
              <a:latin typeface="Arial" panose="020B0604020202020204" pitchFamily="34" charset="0"/>
              <a:cs typeface="Arial" panose="020B0604020202020204" pitchFamily="34" charset="0"/>
            </a:endParaRPr>
          </a:p>
          <a:p>
            <a:pPr lvl="2"/>
            <a:r>
              <a:rPr lang="is-IS" sz="1800" i="1" dirty="0">
                <a:latin typeface="Aril"/>
                <a:hlinkClick r:id="rId3"/>
              </a:rPr>
              <a:t>Breytt með lögum nr. 28/2016 </a:t>
            </a:r>
            <a:r>
              <a:rPr lang="is-IS" sz="1800" i="1" dirty="0">
                <a:latin typeface="Aril"/>
              </a:rPr>
              <a:t>frá 29. apríl 2016 </a:t>
            </a:r>
          </a:p>
          <a:p>
            <a:pPr lvl="2"/>
            <a:endParaRPr lang="is-IS" sz="1800" i="1" dirty="0">
              <a:latin typeface="Aril"/>
            </a:endParaRPr>
          </a:p>
          <a:p>
            <a:pPr lvl="1"/>
            <a:r>
              <a:rPr lang="is-IS" dirty="0">
                <a:latin typeface="Aril"/>
              </a:rPr>
              <a:t>Tilgangur laga nr. 28/2016 </a:t>
            </a:r>
          </a:p>
          <a:p>
            <a:pPr lvl="2"/>
            <a:r>
              <a:rPr lang="is-IS" i="1" dirty="0">
                <a:latin typeface="Aril"/>
              </a:rPr>
              <a:t>Heimila notkun þjóðfánans í ríkara mæli en áður var </a:t>
            </a:r>
          </a:p>
          <a:p>
            <a:pPr lvl="2"/>
            <a:r>
              <a:rPr lang="is-IS" i="1" dirty="0">
                <a:latin typeface="Aril"/>
              </a:rPr>
              <a:t>Einfalda ferlið við notkun þjóðfánans – þarf ekki fyrirfram samþykki </a:t>
            </a:r>
          </a:p>
          <a:p>
            <a:pPr lvl="2"/>
            <a:r>
              <a:rPr lang="is-IS" i="1" dirty="0">
                <a:latin typeface="Aril"/>
              </a:rPr>
              <a:t>Eftirlitsvaldið fært frá ráðherra til Neytendastofu</a:t>
            </a:r>
          </a:p>
          <a:p>
            <a:pPr lvl="2"/>
            <a:endParaRPr lang="is-IS" i="1" dirty="0">
              <a:latin typeface="Aril"/>
            </a:endParaRPr>
          </a:p>
          <a:p>
            <a:pPr lvl="1"/>
            <a:r>
              <a:rPr lang="is-IS" dirty="0">
                <a:latin typeface="Aril"/>
              </a:rPr>
              <a:t>Reglugerðarákvæði í 11. mgr. 12. gr. </a:t>
            </a:r>
          </a:p>
          <a:p>
            <a:pPr lvl="2"/>
            <a:r>
              <a:rPr lang="is-IS" i="1" dirty="0">
                <a:latin typeface="Aril"/>
              </a:rPr>
              <a:t>„Ráðherra sem fer með málefni neytendamála er heimilt með reglugerð að setja nánari ákvæði um skilyrði fyrir notkun fánans samkvæmt ákvæði þessu, svo sem um hvað teljist nægileg aðvinnsla, um mat á því hvað teljist einkennandi hluti vöru og eðlislíkt hráefni og um skilgreiningu framleiðslulands.“  </a:t>
            </a:r>
          </a:p>
        </p:txBody>
      </p:sp>
    </p:spTree>
    <p:extLst>
      <p:ext uri="{BB962C8B-B14F-4D97-AF65-F5344CB8AC3E}">
        <p14:creationId xmlns:p14="http://schemas.microsoft.com/office/powerpoint/2010/main" val="205272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solidFill>
                  <a:srgbClr val="003478"/>
                </a:solidFill>
                <a:latin typeface="Arial" panose="020B0604020202020204" pitchFamily="34" charset="0"/>
                <a:cs typeface="Arial" panose="020B0604020202020204" pitchFamily="34" charset="0"/>
              </a:rPr>
              <a:t>Gildissvið (1. gr.) </a:t>
            </a:r>
            <a:endParaRPr lang="en-GB" dirty="0">
              <a:solidFill>
                <a:srgbClr val="003478"/>
              </a:solidFill>
              <a:latin typeface="Arial" panose="020B0604020202020204" pitchFamily="34" charset="0"/>
              <a:cs typeface="Arial" panose="020B0604020202020204" pitchFamily="34" charset="0"/>
            </a:endParaRPr>
          </a:p>
        </p:txBody>
      </p:sp>
      <p:sp>
        <p:nvSpPr>
          <p:cNvPr id="4" name="Text Box 1028"/>
          <p:cNvSpPr txBox="1">
            <a:spLocks noChangeArrowheads="1"/>
          </p:cNvSpPr>
          <p:nvPr/>
        </p:nvSpPr>
        <p:spPr bwMode="auto">
          <a:xfrm>
            <a:off x="983432" y="1484784"/>
            <a:ext cx="9001000" cy="3407087"/>
          </a:xfrm>
          <a:prstGeom prst="rect">
            <a:avLst/>
          </a:prstGeom>
          <a:noFill/>
          <a:ln w="9525">
            <a:noFill/>
            <a:miter lim="800000"/>
            <a:headEnd/>
            <a:tailEnd/>
          </a:ln>
        </p:spPr>
        <p:txBody>
          <a:bodyPr wrap="square">
            <a:spAutoFit/>
          </a:bodyPr>
          <a:lstStyle/>
          <a:p>
            <a:pPr marL="533400" indent="-342900">
              <a:spcBef>
                <a:spcPct val="50000"/>
              </a:spcBef>
              <a:buFont typeface="Wingdings" panose="05000000000000000000" pitchFamily="2" charset="2"/>
              <a:buChar char="ü"/>
            </a:pPr>
            <a:endParaRPr lang="is-IS" sz="2400" dirty="0">
              <a:latin typeface="Arial" panose="020B0604020202020204" pitchFamily="34" charset="0"/>
              <a:cs typeface="Arial" panose="020B0604020202020204" pitchFamily="34" charset="0"/>
            </a:endParaRPr>
          </a:p>
          <a:p>
            <a:pPr marL="533400" indent="-342900">
              <a:spcBef>
                <a:spcPct val="50000"/>
              </a:spcBef>
              <a:buFont typeface="Wingdings" panose="05000000000000000000" pitchFamily="2" charset="2"/>
              <a:buChar char="ü"/>
            </a:pPr>
            <a:r>
              <a:rPr lang="is-IS" sz="2400" dirty="0">
                <a:solidFill>
                  <a:srgbClr val="2E2E2E"/>
                </a:solidFill>
                <a:latin typeface="Arial" panose="020B0604020202020204" pitchFamily="34" charset="0"/>
                <a:cs typeface="Arial" panose="020B0604020202020204" pitchFamily="34" charset="0"/>
              </a:rPr>
              <a:t>Notkun þjóðfána Íslendinga við markaðssetningu á vörum og þjónustu</a:t>
            </a:r>
          </a:p>
          <a:p>
            <a:pPr marL="533400" indent="-342900">
              <a:spcBef>
                <a:spcPct val="50000"/>
              </a:spcBef>
              <a:buFont typeface="Wingdings" panose="05000000000000000000" pitchFamily="2" charset="2"/>
              <a:buChar char="ü"/>
            </a:pPr>
            <a:endParaRPr lang="en-US" sz="2400" dirty="0">
              <a:solidFill>
                <a:srgbClr val="2E2E2E"/>
              </a:solidFill>
              <a:latin typeface="Arial" panose="020B0604020202020204" pitchFamily="34" charset="0"/>
              <a:cs typeface="Arial" panose="020B0604020202020204" pitchFamily="34" charset="0"/>
              <a:hlinkClick r:id="rId3"/>
            </a:endParaRPr>
          </a:p>
          <a:p>
            <a:pPr marL="533400" indent="-342900">
              <a:spcBef>
                <a:spcPct val="50000"/>
              </a:spcBef>
              <a:buFont typeface="Wingdings" panose="05000000000000000000" pitchFamily="2" charset="2"/>
              <a:buChar char="ü"/>
            </a:pPr>
            <a:r>
              <a:rPr lang="en-US" sz="2400" dirty="0" err="1">
                <a:solidFill>
                  <a:srgbClr val="2E2E2E"/>
                </a:solidFill>
                <a:latin typeface="Arial" panose="020B0604020202020204" pitchFamily="34" charset="0"/>
                <a:cs typeface="Arial" panose="020B0604020202020204" pitchFamily="34" charset="0"/>
                <a:hlinkClick r:id="rId3"/>
              </a:rPr>
              <a:t>Lög</a:t>
            </a:r>
            <a:r>
              <a:rPr lang="en-US" sz="2400" dirty="0">
                <a:solidFill>
                  <a:srgbClr val="2E2E2E"/>
                </a:solidFill>
                <a:latin typeface="Arial" panose="020B0604020202020204" pitchFamily="34" charset="0"/>
                <a:cs typeface="Arial" panose="020B0604020202020204" pitchFamily="34" charset="0"/>
                <a:hlinkClick r:id="rId3"/>
              </a:rPr>
              <a:t> um </a:t>
            </a:r>
            <a:r>
              <a:rPr lang="en-US" sz="2400" dirty="0" err="1">
                <a:solidFill>
                  <a:srgbClr val="2E2E2E"/>
                </a:solidFill>
                <a:latin typeface="Arial" panose="020B0604020202020204" pitchFamily="34" charset="0"/>
                <a:cs typeface="Arial" panose="020B0604020202020204" pitchFamily="34" charset="0"/>
                <a:hlinkClick r:id="rId3"/>
              </a:rPr>
              <a:t>þjóðfána</a:t>
            </a:r>
            <a:r>
              <a:rPr lang="en-US" sz="2400" dirty="0">
                <a:solidFill>
                  <a:srgbClr val="2E2E2E"/>
                </a:solidFill>
                <a:latin typeface="Arial" panose="020B0604020202020204" pitchFamily="34" charset="0"/>
                <a:cs typeface="Arial" panose="020B0604020202020204" pitchFamily="34" charset="0"/>
                <a:hlinkClick r:id="rId3"/>
              </a:rPr>
              <a:t> Íslands og </a:t>
            </a:r>
            <a:r>
              <a:rPr lang="en-US" sz="2400" dirty="0" err="1">
                <a:solidFill>
                  <a:srgbClr val="2E2E2E"/>
                </a:solidFill>
                <a:latin typeface="Arial" panose="020B0604020202020204" pitchFamily="34" charset="0"/>
                <a:cs typeface="Arial" panose="020B0604020202020204" pitchFamily="34" charset="0"/>
                <a:hlinkClick r:id="rId3"/>
              </a:rPr>
              <a:t>ríkisskjaldarmerkið</a:t>
            </a:r>
            <a:r>
              <a:rPr lang="en-US" sz="2400" dirty="0">
                <a:solidFill>
                  <a:srgbClr val="2E2E2E"/>
                </a:solidFill>
                <a:latin typeface="Arial" panose="020B0604020202020204" pitchFamily="34" charset="0"/>
                <a:cs typeface="Arial" panose="020B0604020202020204" pitchFamily="34" charset="0"/>
                <a:hlinkClick r:id="rId3"/>
              </a:rPr>
              <a:t> </a:t>
            </a:r>
            <a:r>
              <a:rPr lang="en-US" sz="2400" dirty="0" err="1">
                <a:solidFill>
                  <a:srgbClr val="2E2E2E"/>
                </a:solidFill>
                <a:latin typeface="Arial" panose="020B0604020202020204" pitchFamily="34" charset="0"/>
                <a:cs typeface="Arial" panose="020B0604020202020204" pitchFamily="34" charset="0"/>
                <a:hlinkClick r:id="rId3"/>
              </a:rPr>
              <a:t>nr</a:t>
            </a:r>
            <a:r>
              <a:rPr lang="en-US" sz="2400" dirty="0">
                <a:solidFill>
                  <a:srgbClr val="2E2E2E"/>
                </a:solidFill>
                <a:latin typeface="Arial" panose="020B0604020202020204" pitchFamily="34" charset="0"/>
                <a:cs typeface="Arial" panose="020B0604020202020204" pitchFamily="34" charset="0"/>
                <a:hlinkClick r:id="rId3"/>
              </a:rPr>
              <a:t>. 34/1944</a:t>
            </a:r>
            <a:endParaRPr lang="en-US" sz="2400" dirty="0">
              <a:solidFill>
                <a:srgbClr val="2E2E2E"/>
              </a:solidFill>
              <a:latin typeface="Arial" panose="020B0604020202020204" pitchFamily="34" charset="0"/>
              <a:cs typeface="Arial" panose="020B0604020202020204" pitchFamily="34" charset="0"/>
            </a:endParaRPr>
          </a:p>
          <a:p>
            <a:pPr marL="533400" indent="-342900">
              <a:spcBef>
                <a:spcPct val="50000"/>
              </a:spcBef>
              <a:buFont typeface="Wingdings" panose="05000000000000000000" pitchFamily="2" charset="2"/>
              <a:buChar char="ü"/>
            </a:pPr>
            <a:endParaRPr lang="en-US" sz="2400" dirty="0">
              <a:latin typeface="Arial" panose="020B0604020202020204" pitchFamily="34" charset="0"/>
              <a:cs typeface="Arial" panose="020B0604020202020204" pitchFamily="34" charset="0"/>
            </a:endParaRPr>
          </a:p>
          <a:p>
            <a:pPr marL="482600" indent="-292100">
              <a:spcBef>
                <a:spcPct val="30000"/>
              </a:spcBef>
              <a:buFont typeface="Wingdings" pitchFamily="2" charset="2"/>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7113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7905" y="441078"/>
            <a:ext cx="10515600" cy="1325563"/>
          </a:xfrm>
        </p:spPr>
        <p:txBody>
          <a:bodyPr/>
          <a:lstStyle/>
          <a:p>
            <a:r>
              <a:rPr lang="is-IS" dirty="0">
                <a:solidFill>
                  <a:srgbClr val="114189"/>
                </a:solidFill>
                <a:latin typeface="Arial" panose="020B0604020202020204" pitchFamily="34" charset="0"/>
                <a:cs typeface="Arial" panose="020B0604020202020204" pitchFamily="34" charset="0"/>
              </a:rPr>
              <a:t>Meginregla: </a:t>
            </a:r>
            <a:r>
              <a:rPr lang="en-US" sz="2000" b="0" dirty="0" err="1">
                <a:solidFill>
                  <a:srgbClr val="114189"/>
                </a:solidFill>
              </a:rPr>
              <a:t>Vara</a:t>
            </a:r>
            <a:r>
              <a:rPr lang="en-US" sz="2000" b="0" dirty="0">
                <a:solidFill>
                  <a:srgbClr val="114189"/>
                </a:solidFill>
              </a:rPr>
              <a:t> </a:t>
            </a:r>
            <a:r>
              <a:rPr lang="en-US" sz="2000" b="0" dirty="0" err="1">
                <a:solidFill>
                  <a:srgbClr val="114189"/>
                </a:solidFill>
              </a:rPr>
              <a:t>telst</a:t>
            </a:r>
            <a:r>
              <a:rPr lang="en-US" sz="2000" b="0" dirty="0">
                <a:solidFill>
                  <a:srgbClr val="114189"/>
                </a:solidFill>
              </a:rPr>
              <a:t> </a:t>
            </a:r>
            <a:r>
              <a:rPr lang="en-US" sz="2000" b="0" dirty="0" err="1">
                <a:solidFill>
                  <a:srgbClr val="114189"/>
                </a:solidFill>
              </a:rPr>
              <a:t>íslensk</a:t>
            </a:r>
            <a:r>
              <a:rPr lang="en-US" sz="2000" b="0" dirty="0">
                <a:solidFill>
                  <a:srgbClr val="114189"/>
                </a:solidFill>
              </a:rPr>
              <a:t> </a:t>
            </a:r>
            <a:r>
              <a:rPr lang="en-US" sz="2000" b="0" dirty="0" err="1">
                <a:solidFill>
                  <a:srgbClr val="114189"/>
                </a:solidFill>
              </a:rPr>
              <a:t>ef</a:t>
            </a:r>
            <a:r>
              <a:rPr lang="en-US" sz="2000" b="0" dirty="0">
                <a:solidFill>
                  <a:srgbClr val="114189"/>
                </a:solidFill>
              </a:rPr>
              <a:t> </a:t>
            </a:r>
            <a:r>
              <a:rPr lang="en-US" sz="2000" b="0" dirty="0" err="1">
                <a:solidFill>
                  <a:srgbClr val="114189"/>
                </a:solidFill>
              </a:rPr>
              <a:t>hún</a:t>
            </a:r>
            <a:r>
              <a:rPr lang="en-US" sz="2000" b="0" dirty="0">
                <a:solidFill>
                  <a:srgbClr val="114189"/>
                </a:solidFill>
              </a:rPr>
              <a:t> </a:t>
            </a:r>
            <a:r>
              <a:rPr lang="en-US" sz="2000" b="0" dirty="0" err="1">
                <a:solidFill>
                  <a:srgbClr val="114189"/>
                </a:solidFill>
              </a:rPr>
              <a:t>er</a:t>
            </a:r>
            <a:r>
              <a:rPr lang="en-US" sz="2000" b="0" dirty="0">
                <a:solidFill>
                  <a:srgbClr val="114189"/>
                </a:solidFill>
              </a:rPr>
              <a:t> </a:t>
            </a:r>
            <a:r>
              <a:rPr lang="en-US" sz="2000" b="0" dirty="0" err="1">
                <a:solidFill>
                  <a:srgbClr val="114189"/>
                </a:solidFill>
              </a:rPr>
              <a:t>framleidd</a:t>
            </a:r>
            <a:r>
              <a:rPr lang="en-US" sz="2000" b="0" dirty="0">
                <a:solidFill>
                  <a:srgbClr val="114189"/>
                </a:solidFill>
              </a:rPr>
              <a:t> </a:t>
            </a:r>
            <a:r>
              <a:rPr lang="en-US" sz="2000" b="0" dirty="0" err="1">
                <a:solidFill>
                  <a:srgbClr val="114189"/>
                </a:solidFill>
              </a:rPr>
              <a:t>hér</a:t>
            </a:r>
            <a:r>
              <a:rPr lang="en-US" sz="2000" b="0" dirty="0">
                <a:solidFill>
                  <a:srgbClr val="114189"/>
                </a:solidFill>
              </a:rPr>
              <a:t> á </a:t>
            </a:r>
            <a:r>
              <a:rPr lang="en-US" sz="2000" b="0" dirty="0" err="1">
                <a:solidFill>
                  <a:srgbClr val="114189"/>
                </a:solidFill>
              </a:rPr>
              <a:t>landi</a:t>
            </a:r>
            <a:r>
              <a:rPr lang="en-US" sz="2000" b="0" dirty="0">
                <a:solidFill>
                  <a:srgbClr val="114189"/>
                </a:solidFill>
              </a:rPr>
              <a:t> </a:t>
            </a:r>
            <a:r>
              <a:rPr lang="en-US" sz="2000" b="0" dirty="0" err="1">
                <a:solidFill>
                  <a:srgbClr val="114189"/>
                </a:solidFill>
              </a:rPr>
              <a:t>úr</a:t>
            </a:r>
            <a:r>
              <a:rPr lang="en-US" sz="2000" b="0" dirty="0">
                <a:solidFill>
                  <a:srgbClr val="114189"/>
                </a:solidFill>
              </a:rPr>
              <a:t> </a:t>
            </a:r>
            <a:r>
              <a:rPr lang="en-US" sz="2000" b="0" dirty="0" err="1">
                <a:solidFill>
                  <a:srgbClr val="114189"/>
                </a:solidFill>
              </a:rPr>
              <a:t>innlendu</a:t>
            </a:r>
            <a:r>
              <a:rPr lang="en-US" sz="2000" b="0" dirty="0">
                <a:solidFill>
                  <a:srgbClr val="114189"/>
                </a:solidFill>
              </a:rPr>
              <a:t> </a:t>
            </a:r>
            <a:r>
              <a:rPr lang="en-US" sz="2000" b="0" dirty="0" err="1">
                <a:solidFill>
                  <a:srgbClr val="114189"/>
                </a:solidFill>
              </a:rPr>
              <a:t>hráefni</a:t>
            </a:r>
            <a:endParaRPr lang="en-US" sz="2000" b="0" dirty="0">
              <a:solidFill>
                <a:srgbClr val="114189"/>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07568" y="1988840"/>
            <a:ext cx="8424936" cy="4394200"/>
          </a:xfrm>
        </p:spPr>
        <p:txBody>
          <a:bodyPr>
            <a:normAutofit/>
          </a:bodyPr>
          <a:lstStyle/>
          <a:p>
            <a:pPr marL="0" indent="0">
              <a:buNone/>
            </a:pPr>
            <a:r>
              <a:rPr lang="en-US" dirty="0" err="1">
                <a:solidFill>
                  <a:schemeClr val="tx1"/>
                </a:solidFill>
              </a:rPr>
              <a:t>Framleitt</a:t>
            </a:r>
            <a:r>
              <a:rPr lang="en-US" dirty="0">
                <a:solidFill>
                  <a:schemeClr val="tx1"/>
                </a:solidFill>
              </a:rPr>
              <a:t> á </a:t>
            </a:r>
            <a:r>
              <a:rPr lang="en-US" dirty="0" err="1">
                <a:solidFill>
                  <a:schemeClr val="tx1"/>
                </a:solidFill>
              </a:rPr>
              <a:t>Íslandi</a:t>
            </a:r>
            <a:r>
              <a:rPr lang="en-US" dirty="0">
                <a:solidFill>
                  <a:schemeClr val="tx1"/>
                </a:solidFill>
              </a:rPr>
              <a:t> + 100% </a:t>
            </a:r>
            <a:r>
              <a:rPr lang="en-US" dirty="0" err="1">
                <a:solidFill>
                  <a:schemeClr val="tx1"/>
                </a:solidFill>
              </a:rPr>
              <a:t>íslenskt</a:t>
            </a:r>
            <a:r>
              <a:rPr lang="en-US" dirty="0">
                <a:solidFill>
                  <a:schemeClr val="tx1"/>
                </a:solidFill>
              </a:rPr>
              <a:t> </a:t>
            </a:r>
            <a:r>
              <a:rPr lang="en-US" dirty="0" err="1">
                <a:solidFill>
                  <a:schemeClr val="tx1"/>
                </a:solidFill>
              </a:rPr>
              <a:t>hráefni</a:t>
            </a:r>
            <a:r>
              <a:rPr lang="en-US" dirty="0">
                <a:solidFill>
                  <a:schemeClr val="tx1"/>
                </a:solidFill>
              </a:rPr>
              <a:t> = </a:t>
            </a:r>
            <a:r>
              <a:rPr lang="en-US" dirty="0" err="1">
                <a:solidFill>
                  <a:schemeClr val="tx1"/>
                </a:solidFill>
              </a:rPr>
              <a:t>íslenski</a:t>
            </a:r>
            <a:r>
              <a:rPr lang="en-US" dirty="0">
                <a:solidFill>
                  <a:schemeClr val="tx1"/>
                </a:solidFill>
              </a:rPr>
              <a:t> </a:t>
            </a:r>
            <a:r>
              <a:rPr lang="en-US" dirty="0" err="1">
                <a:solidFill>
                  <a:schemeClr val="tx1"/>
                </a:solidFill>
              </a:rPr>
              <a:t>fáninn</a:t>
            </a:r>
            <a:r>
              <a:rPr lang="en-US" dirty="0">
                <a:solidFill>
                  <a:schemeClr val="tx1"/>
                </a:solidFill>
              </a:rPr>
              <a:t> </a:t>
            </a:r>
          </a:p>
          <a:p>
            <a:pPr marL="0" indent="0">
              <a:buNone/>
            </a:pPr>
            <a:endParaRPr lang="en-US" dirty="0">
              <a:solidFill>
                <a:schemeClr val="tx1"/>
              </a:solidFill>
            </a:endParaRPr>
          </a:p>
          <a:p>
            <a:pPr marL="0" indent="0">
              <a:buNone/>
            </a:pPr>
            <a:r>
              <a:rPr lang="en-US" dirty="0" err="1">
                <a:solidFill>
                  <a:schemeClr val="tx1"/>
                </a:solidFill>
              </a:rPr>
              <a:t>Dæmi</a:t>
            </a:r>
            <a:r>
              <a:rPr lang="en-US" dirty="0">
                <a:solidFill>
                  <a:schemeClr val="tx1"/>
                </a:solidFill>
              </a:rPr>
              <a:t>:</a:t>
            </a:r>
          </a:p>
          <a:p>
            <a:pPr>
              <a:buFont typeface="Arial" panose="020B0604020202020204" pitchFamily="34" charset="0"/>
              <a:buChar char="•"/>
            </a:pPr>
            <a:r>
              <a:rPr lang="en-US" dirty="0" err="1">
                <a:solidFill>
                  <a:schemeClr val="tx1"/>
                </a:solidFill>
              </a:rPr>
              <a:t>Ungnautahakk</a:t>
            </a:r>
            <a:r>
              <a:rPr lang="en-US" dirty="0">
                <a:solidFill>
                  <a:schemeClr val="tx1"/>
                </a:solidFill>
              </a:rPr>
              <a:t> </a:t>
            </a:r>
            <a:r>
              <a:rPr lang="en-US" dirty="0" err="1">
                <a:solidFill>
                  <a:schemeClr val="tx1"/>
                </a:solidFill>
              </a:rPr>
              <a:t>með</a:t>
            </a:r>
            <a:r>
              <a:rPr lang="en-US" dirty="0">
                <a:solidFill>
                  <a:schemeClr val="tx1"/>
                </a:solidFill>
              </a:rPr>
              <a:t> </a:t>
            </a:r>
            <a:r>
              <a:rPr lang="en-US" dirty="0" err="1">
                <a:solidFill>
                  <a:schemeClr val="tx1"/>
                </a:solidFill>
              </a:rPr>
              <a:t>kjöt</a:t>
            </a:r>
            <a:r>
              <a:rPr lang="en-US" dirty="0">
                <a:solidFill>
                  <a:schemeClr val="tx1"/>
                </a:solidFill>
              </a:rPr>
              <a:t> </a:t>
            </a:r>
            <a:r>
              <a:rPr lang="en-US" dirty="0" err="1">
                <a:solidFill>
                  <a:schemeClr val="tx1"/>
                </a:solidFill>
              </a:rPr>
              <a:t>af</a:t>
            </a:r>
            <a:r>
              <a:rPr lang="en-US" dirty="0">
                <a:solidFill>
                  <a:schemeClr val="tx1"/>
                </a:solidFill>
              </a:rPr>
              <a:t> </a:t>
            </a:r>
            <a:r>
              <a:rPr lang="en-US" dirty="0" err="1">
                <a:solidFill>
                  <a:schemeClr val="tx1"/>
                </a:solidFill>
              </a:rPr>
              <a:t>dýri</a:t>
            </a:r>
            <a:r>
              <a:rPr lang="en-US" dirty="0">
                <a:solidFill>
                  <a:schemeClr val="tx1"/>
                </a:solidFill>
              </a:rPr>
              <a:t> </a:t>
            </a:r>
            <a:r>
              <a:rPr lang="en-US" dirty="0" err="1">
                <a:solidFill>
                  <a:schemeClr val="tx1"/>
                </a:solidFill>
              </a:rPr>
              <a:t>sem</a:t>
            </a:r>
            <a:r>
              <a:rPr lang="en-US" dirty="0">
                <a:solidFill>
                  <a:schemeClr val="tx1"/>
                </a:solidFill>
              </a:rPr>
              <a:t> </a:t>
            </a:r>
            <a:r>
              <a:rPr lang="en-US" dirty="0" err="1">
                <a:solidFill>
                  <a:schemeClr val="tx1"/>
                </a:solidFill>
              </a:rPr>
              <a:t>er</a:t>
            </a:r>
            <a:r>
              <a:rPr lang="en-US" dirty="0">
                <a:solidFill>
                  <a:schemeClr val="tx1"/>
                </a:solidFill>
              </a:rPr>
              <a:t> </a:t>
            </a:r>
            <a:r>
              <a:rPr lang="en-US" dirty="0" err="1">
                <a:solidFill>
                  <a:schemeClr val="tx1"/>
                </a:solidFill>
              </a:rPr>
              <a:t>fætt</a:t>
            </a:r>
            <a:r>
              <a:rPr lang="en-US" dirty="0">
                <a:solidFill>
                  <a:schemeClr val="tx1"/>
                </a:solidFill>
              </a:rPr>
              <a:t>, </a:t>
            </a:r>
            <a:r>
              <a:rPr lang="en-US" dirty="0" err="1">
                <a:solidFill>
                  <a:schemeClr val="tx1"/>
                </a:solidFill>
              </a:rPr>
              <a:t>alið</a:t>
            </a:r>
            <a:r>
              <a:rPr lang="en-US" dirty="0">
                <a:solidFill>
                  <a:schemeClr val="tx1"/>
                </a:solidFill>
              </a:rPr>
              <a:t>, </a:t>
            </a:r>
            <a:r>
              <a:rPr lang="en-US" dirty="0" err="1">
                <a:solidFill>
                  <a:schemeClr val="tx1"/>
                </a:solidFill>
              </a:rPr>
              <a:t>slátrað</a:t>
            </a:r>
            <a:r>
              <a:rPr lang="en-US" dirty="0">
                <a:solidFill>
                  <a:schemeClr val="tx1"/>
                </a:solidFill>
              </a:rPr>
              <a:t> og </a:t>
            </a:r>
            <a:r>
              <a:rPr lang="en-US" dirty="0" err="1">
                <a:solidFill>
                  <a:schemeClr val="tx1"/>
                </a:solidFill>
              </a:rPr>
              <a:t>niðurhlutað</a:t>
            </a:r>
            <a:r>
              <a:rPr lang="en-US" dirty="0">
                <a:solidFill>
                  <a:schemeClr val="tx1"/>
                </a:solidFill>
              </a:rPr>
              <a:t> á </a:t>
            </a:r>
            <a:r>
              <a:rPr lang="en-US" dirty="0" err="1">
                <a:solidFill>
                  <a:schemeClr val="tx1"/>
                </a:solidFill>
              </a:rPr>
              <a:t>Íslandi</a:t>
            </a:r>
            <a:r>
              <a:rPr lang="en-US" dirty="0">
                <a:solidFill>
                  <a:schemeClr val="tx1"/>
                </a:solidFill>
              </a:rPr>
              <a:t>. </a:t>
            </a:r>
          </a:p>
          <a:p>
            <a:pPr>
              <a:buFont typeface="Arial" panose="020B0604020202020204" pitchFamily="34" charset="0"/>
              <a:buChar char="•"/>
            </a:pPr>
            <a:r>
              <a:rPr lang="en-US" dirty="0" err="1">
                <a:solidFill>
                  <a:schemeClr val="tx1"/>
                </a:solidFill>
              </a:rPr>
              <a:t>Íslenskt</a:t>
            </a:r>
            <a:r>
              <a:rPr lang="en-US" dirty="0">
                <a:solidFill>
                  <a:schemeClr val="tx1"/>
                </a:solidFill>
              </a:rPr>
              <a:t> </a:t>
            </a:r>
            <a:r>
              <a:rPr lang="en-US" dirty="0" err="1">
                <a:solidFill>
                  <a:schemeClr val="tx1"/>
                </a:solidFill>
              </a:rPr>
              <a:t>grænmeti</a:t>
            </a:r>
            <a:r>
              <a:rPr lang="en-US" dirty="0">
                <a:solidFill>
                  <a:schemeClr val="tx1"/>
                </a:solidFill>
              </a:rPr>
              <a:t>, </a:t>
            </a:r>
            <a:r>
              <a:rPr lang="en-US" dirty="0" err="1">
                <a:solidFill>
                  <a:schemeClr val="tx1"/>
                </a:solidFill>
              </a:rPr>
              <a:t>salat</a:t>
            </a:r>
            <a:r>
              <a:rPr lang="en-US" dirty="0">
                <a:solidFill>
                  <a:schemeClr val="tx1"/>
                </a:solidFill>
              </a:rPr>
              <a:t> </a:t>
            </a:r>
            <a:r>
              <a:rPr lang="en-US" dirty="0" err="1">
                <a:solidFill>
                  <a:schemeClr val="tx1"/>
                </a:solidFill>
              </a:rPr>
              <a:t>eða</a:t>
            </a:r>
            <a:r>
              <a:rPr lang="en-US" dirty="0">
                <a:solidFill>
                  <a:schemeClr val="tx1"/>
                </a:solidFill>
              </a:rPr>
              <a:t> </a:t>
            </a:r>
            <a:r>
              <a:rPr lang="en-US" dirty="0" err="1">
                <a:solidFill>
                  <a:schemeClr val="tx1"/>
                </a:solidFill>
              </a:rPr>
              <a:t>salatblöndur</a:t>
            </a:r>
            <a:r>
              <a:rPr lang="en-US" dirty="0">
                <a:solidFill>
                  <a:schemeClr val="tx1"/>
                </a:solidFill>
              </a:rPr>
              <a:t> í </a:t>
            </a:r>
            <a:r>
              <a:rPr lang="en-US" dirty="0" err="1">
                <a:solidFill>
                  <a:schemeClr val="tx1"/>
                </a:solidFill>
              </a:rPr>
              <a:t>poka</a:t>
            </a:r>
            <a:r>
              <a:rPr lang="en-US" dirty="0">
                <a:solidFill>
                  <a:schemeClr val="tx1"/>
                </a:solidFill>
              </a:rPr>
              <a:t>, </a:t>
            </a:r>
            <a:r>
              <a:rPr lang="en-US" dirty="0" err="1">
                <a:solidFill>
                  <a:schemeClr val="tx1"/>
                </a:solidFill>
              </a:rPr>
              <a:t>eingöngu</a:t>
            </a:r>
            <a:r>
              <a:rPr lang="en-US" dirty="0">
                <a:solidFill>
                  <a:schemeClr val="tx1"/>
                </a:solidFill>
              </a:rPr>
              <a:t> </a:t>
            </a:r>
            <a:r>
              <a:rPr lang="en-US" dirty="0" err="1">
                <a:solidFill>
                  <a:schemeClr val="tx1"/>
                </a:solidFill>
              </a:rPr>
              <a:t>ræktað</a:t>
            </a:r>
            <a:r>
              <a:rPr lang="en-US" dirty="0">
                <a:solidFill>
                  <a:schemeClr val="tx1"/>
                </a:solidFill>
              </a:rPr>
              <a:t> </a:t>
            </a:r>
            <a:r>
              <a:rPr lang="en-US" dirty="0" err="1">
                <a:solidFill>
                  <a:schemeClr val="tx1"/>
                </a:solidFill>
              </a:rPr>
              <a:t>hér</a:t>
            </a:r>
            <a:r>
              <a:rPr lang="en-US" dirty="0">
                <a:solidFill>
                  <a:schemeClr val="tx1"/>
                </a:solidFill>
              </a:rPr>
              <a:t> á </a:t>
            </a:r>
            <a:r>
              <a:rPr lang="en-US" dirty="0" err="1">
                <a:solidFill>
                  <a:schemeClr val="tx1"/>
                </a:solidFill>
              </a:rPr>
              <a:t>landi</a:t>
            </a:r>
            <a:r>
              <a:rPr lang="en-US" dirty="0">
                <a:solidFill>
                  <a:schemeClr val="tx1"/>
                </a:solidFill>
              </a:rPr>
              <a:t> </a:t>
            </a:r>
          </a:p>
          <a:p>
            <a:pPr>
              <a:buFont typeface="Arial" panose="020B0604020202020204" pitchFamily="34" charset="0"/>
              <a:buChar char="•"/>
            </a:pPr>
            <a:r>
              <a:rPr lang="en-US" dirty="0" err="1">
                <a:solidFill>
                  <a:schemeClr val="tx1"/>
                </a:solidFill>
              </a:rPr>
              <a:t>Viskí</a:t>
            </a:r>
            <a:r>
              <a:rPr lang="en-US" dirty="0">
                <a:solidFill>
                  <a:schemeClr val="tx1"/>
                </a:solidFill>
              </a:rPr>
              <a:t> </a:t>
            </a:r>
            <a:r>
              <a:rPr lang="en-US" dirty="0" err="1">
                <a:solidFill>
                  <a:schemeClr val="tx1"/>
                </a:solidFill>
              </a:rPr>
              <a:t>þar</a:t>
            </a:r>
            <a:r>
              <a:rPr lang="en-US" dirty="0">
                <a:solidFill>
                  <a:schemeClr val="tx1"/>
                </a:solidFill>
              </a:rPr>
              <a:t> </a:t>
            </a:r>
            <a:r>
              <a:rPr lang="en-US" dirty="0" err="1">
                <a:solidFill>
                  <a:schemeClr val="tx1"/>
                </a:solidFill>
              </a:rPr>
              <a:t>sem</a:t>
            </a:r>
            <a:r>
              <a:rPr lang="en-US" dirty="0">
                <a:solidFill>
                  <a:schemeClr val="tx1"/>
                </a:solidFill>
              </a:rPr>
              <a:t> </a:t>
            </a:r>
            <a:r>
              <a:rPr lang="en-US" dirty="0" err="1">
                <a:solidFill>
                  <a:schemeClr val="tx1"/>
                </a:solidFill>
              </a:rPr>
              <a:t>hráefni</a:t>
            </a:r>
            <a:r>
              <a:rPr lang="en-US" dirty="0">
                <a:solidFill>
                  <a:schemeClr val="tx1"/>
                </a:solidFill>
              </a:rPr>
              <a:t> </a:t>
            </a:r>
            <a:r>
              <a:rPr lang="en-US" dirty="0" err="1">
                <a:solidFill>
                  <a:schemeClr val="tx1"/>
                </a:solidFill>
              </a:rPr>
              <a:t>er</a:t>
            </a:r>
            <a:r>
              <a:rPr lang="en-US" dirty="0">
                <a:solidFill>
                  <a:schemeClr val="tx1"/>
                </a:solidFill>
              </a:rPr>
              <a:t> </a:t>
            </a:r>
            <a:r>
              <a:rPr lang="en-US" dirty="0" err="1">
                <a:solidFill>
                  <a:schemeClr val="tx1"/>
                </a:solidFill>
              </a:rPr>
              <a:t>eingöngu</a:t>
            </a:r>
            <a:r>
              <a:rPr lang="en-US" dirty="0">
                <a:solidFill>
                  <a:schemeClr val="tx1"/>
                </a:solidFill>
              </a:rPr>
              <a:t> </a:t>
            </a:r>
            <a:r>
              <a:rPr lang="en-US" dirty="0" err="1">
                <a:solidFill>
                  <a:schemeClr val="tx1"/>
                </a:solidFill>
              </a:rPr>
              <a:t>bygg</a:t>
            </a:r>
            <a:r>
              <a:rPr lang="en-US" dirty="0">
                <a:solidFill>
                  <a:schemeClr val="tx1"/>
                </a:solidFill>
              </a:rPr>
              <a:t> </a:t>
            </a:r>
            <a:r>
              <a:rPr lang="en-US" dirty="0" err="1">
                <a:solidFill>
                  <a:schemeClr val="tx1"/>
                </a:solidFill>
              </a:rPr>
              <a:t>ræktað</a:t>
            </a:r>
            <a:r>
              <a:rPr lang="en-US" dirty="0">
                <a:solidFill>
                  <a:schemeClr val="tx1"/>
                </a:solidFill>
              </a:rPr>
              <a:t> á </a:t>
            </a:r>
            <a:r>
              <a:rPr lang="en-US" dirty="0" err="1">
                <a:solidFill>
                  <a:schemeClr val="tx1"/>
                </a:solidFill>
              </a:rPr>
              <a:t>Íslandi</a:t>
            </a:r>
            <a:r>
              <a:rPr lang="en-US" dirty="0">
                <a:solidFill>
                  <a:schemeClr val="tx1"/>
                </a:solidFill>
              </a:rPr>
              <a:t> og </a:t>
            </a:r>
            <a:r>
              <a:rPr lang="en-US" dirty="0" err="1">
                <a:solidFill>
                  <a:schemeClr val="tx1"/>
                </a:solidFill>
              </a:rPr>
              <a:t>íslenskt</a:t>
            </a:r>
            <a:r>
              <a:rPr lang="en-US" dirty="0">
                <a:solidFill>
                  <a:schemeClr val="tx1"/>
                </a:solidFill>
              </a:rPr>
              <a:t> </a:t>
            </a:r>
            <a:r>
              <a:rPr lang="en-US" dirty="0" err="1">
                <a:solidFill>
                  <a:schemeClr val="tx1"/>
                </a:solidFill>
              </a:rPr>
              <a:t>vatn</a:t>
            </a:r>
            <a:r>
              <a:rPr lang="en-US" dirty="0">
                <a:solidFill>
                  <a:schemeClr val="tx1"/>
                </a:solidFill>
              </a:rPr>
              <a:t>. </a:t>
            </a:r>
          </a:p>
          <a:p>
            <a:pPr>
              <a:buFont typeface="Arial" panose="020B0604020202020204" pitchFamily="34" charset="0"/>
              <a:buChar char="•"/>
            </a:pPr>
            <a:endParaRPr lang="en-US" dirty="0">
              <a:solidFill>
                <a:schemeClr val="tx1"/>
              </a:solidFill>
            </a:endParaRPr>
          </a:p>
          <a:p>
            <a:pPr marL="0" indent="0"/>
            <a:r>
              <a:rPr lang="en-US" i="1" dirty="0" err="1">
                <a:solidFill>
                  <a:schemeClr val="tx1"/>
                </a:solidFill>
              </a:rPr>
              <a:t>Erfitt</a:t>
            </a:r>
            <a:r>
              <a:rPr lang="en-US" i="1" dirty="0">
                <a:solidFill>
                  <a:schemeClr val="tx1"/>
                </a:solidFill>
              </a:rPr>
              <a:t> </a:t>
            </a:r>
            <a:r>
              <a:rPr lang="en-US" i="1" dirty="0" err="1">
                <a:solidFill>
                  <a:schemeClr val="tx1"/>
                </a:solidFill>
              </a:rPr>
              <a:t>að</a:t>
            </a:r>
            <a:r>
              <a:rPr lang="en-US" i="1" dirty="0">
                <a:solidFill>
                  <a:schemeClr val="tx1"/>
                </a:solidFill>
              </a:rPr>
              <a:t> </a:t>
            </a:r>
            <a:r>
              <a:rPr lang="en-US" i="1" dirty="0" err="1">
                <a:solidFill>
                  <a:schemeClr val="tx1"/>
                </a:solidFill>
              </a:rPr>
              <a:t>finna</a:t>
            </a:r>
            <a:r>
              <a:rPr lang="en-US" i="1" dirty="0">
                <a:solidFill>
                  <a:schemeClr val="tx1"/>
                </a:solidFill>
              </a:rPr>
              <a:t> </a:t>
            </a:r>
            <a:r>
              <a:rPr lang="en-US" i="1" dirty="0" err="1">
                <a:solidFill>
                  <a:schemeClr val="tx1"/>
                </a:solidFill>
              </a:rPr>
              <a:t>dæmi</a:t>
            </a:r>
            <a:r>
              <a:rPr lang="en-US" i="1" dirty="0">
                <a:solidFill>
                  <a:schemeClr val="tx1"/>
                </a:solidFill>
              </a:rPr>
              <a:t> um </a:t>
            </a:r>
            <a:r>
              <a:rPr lang="en-US" i="1" dirty="0" err="1">
                <a:solidFill>
                  <a:schemeClr val="tx1"/>
                </a:solidFill>
              </a:rPr>
              <a:t>unnar</a:t>
            </a:r>
            <a:r>
              <a:rPr lang="en-US" i="1" dirty="0">
                <a:solidFill>
                  <a:schemeClr val="tx1"/>
                </a:solidFill>
              </a:rPr>
              <a:t>, </a:t>
            </a:r>
            <a:r>
              <a:rPr lang="en-US" i="1" dirty="0" err="1">
                <a:solidFill>
                  <a:schemeClr val="tx1"/>
                </a:solidFill>
              </a:rPr>
              <a:t>samsettar</a:t>
            </a:r>
            <a:r>
              <a:rPr lang="en-US" i="1" dirty="0">
                <a:solidFill>
                  <a:schemeClr val="tx1"/>
                </a:solidFill>
              </a:rPr>
              <a:t> </a:t>
            </a:r>
            <a:r>
              <a:rPr lang="en-US" i="1" dirty="0" err="1">
                <a:solidFill>
                  <a:schemeClr val="tx1"/>
                </a:solidFill>
              </a:rPr>
              <a:t>vörur</a:t>
            </a:r>
            <a:r>
              <a:rPr lang="en-US" i="1" dirty="0">
                <a:solidFill>
                  <a:schemeClr val="tx1"/>
                </a:solidFill>
              </a:rPr>
              <a:t> </a:t>
            </a:r>
            <a:r>
              <a:rPr lang="en-US" i="1" dirty="0" err="1">
                <a:solidFill>
                  <a:schemeClr val="tx1"/>
                </a:solidFill>
              </a:rPr>
              <a:t>sem</a:t>
            </a:r>
            <a:r>
              <a:rPr lang="en-US" i="1" dirty="0">
                <a:solidFill>
                  <a:schemeClr val="tx1"/>
                </a:solidFill>
              </a:rPr>
              <a:t> </a:t>
            </a:r>
            <a:r>
              <a:rPr lang="en-US" i="1" dirty="0" err="1">
                <a:solidFill>
                  <a:schemeClr val="tx1"/>
                </a:solidFill>
              </a:rPr>
              <a:t>falla</a:t>
            </a:r>
            <a:r>
              <a:rPr lang="en-US" i="1" dirty="0">
                <a:solidFill>
                  <a:schemeClr val="tx1"/>
                </a:solidFill>
              </a:rPr>
              <a:t> </a:t>
            </a:r>
            <a:r>
              <a:rPr lang="en-US" i="1" dirty="0" err="1">
                <a:solidFill>
                  <a:schemeClr val="tx1"/>
                </a:solidFill>
              </a:rPr>
              <a:t>undir</a:t>
            </a:r>
            <a:r>
              <a:rPr lang="en-US" i="1" dirty="0">
                <a:solidFill>
                  <a:schemeClr val="tx1"/>
                </a:solidFill>
              </a:rPr>
              <a:t> </a:t>
            </a:r>
            <a:r>
              <a:rPr lang="en-US" i="1" dirty="0" err="1">
                <a:solidFill>
                  <a:schemeClr val="tx1"/>
                </a:solidFill>
              </a:rPr>
              <a:t>regluna</a:t>
            </a:r>
            <a:endParaRPr lang="en-US" dirty="0">
              <a:solidFill>
                <a:schemeClr val="tx1"/>
              </a:solidFill>
            </a:endParaRPr>
          </a:p>
          <a:p>
            <a:pPr>
              <a:buFont typeface="Arial" panose="020B0604020202020204" pitchFamily="34" charset="0"/>
              <a:buChar char="•"/>
            </a:pPr>
            <a:endParaRPr lang="en-US" dirty="0">
              <a:solidFill>
                <a:schemeClr val="tx1"/>
              </a:solidFill>
            </a:endParaRPr>
          </a:p>
          <a:p>
            <a:pPr marL="0" indent="0">
              <a:buNone/>
            </a:pPr>
            <a:endParaRPr lang="en-US" dirty="0">
              <a:solidFill>
                <a:srgbClr val="114189"/>
              </a:solidFill>
            </a:endParaRPr>
          </a:p>
          <a:p>
            <a:pPr marL="0" indent="0">
              <a:buNone/>
            </a:pPr>
            <a:endParaRPr lang="en-US" dirty="0">
              <a:solidFill>
                <a:srgbClr val="114189"/>
              </a:solidFill>
            </a:endParaRPr>
          </a:p>
          <a:p>
            <a:endParaRPr lang="en-US" dirty="0">
              <a:solidFill>
                <a:srgbClr val="114189"/>
              </a:solidFill>
            </a:endParaRPr>
          </a:p>
        </p:txBody>
      </p:sp>
    </p:spTree>
    <p:extLst>
      <p:ext uri="{BB962C8B-B14F-4D97-AF65-F5344CB8AC3E}">
        <p14:creationId xmlns:p14="http://schemas.microsoft.com/office/powerpoint/2010/main" val="920050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7905" y="441078"/>
            <a:ext cx="10515600" cy="1325563"/>
          </a:xfrm>
        </p:spPr>
        <p:txBody>
          <a:bodyPr/>
          <a:lstStyle/>
          <a:p>
            <a:r>
              <a:rPr lang="is-IS" sz="2000" b="0" dirty="0">
                <a:solidFill>
                  <a:srgbClr val="114189"/>
                </a:solidFill>
              </a:rPr>
              <a:t>Vara telst íslensk ef hún er framleidd hér á landi úr innfluttu hráefni að hluta eða öllu leyti, enda hafi hún hlotið nægilega aðvinnslu hérlendis</a:t>
            </a:r>
            <a:endParaRPr lang="is-IS" sz="2000" b="0" dirty="0">
              <a:solidFill>
                <a:srgbClr val="114189"/>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07568" y="1988840"/>
            <a:ext cx="8424936" cy="4394200"/>
          </a:xfrm>
        </p:spPr>
        <p:txBody>
          <a:bodyPr>
            <a:normAutofit fontScale="92500" lnSpcReduction="20000"/>
          </a:bodyPr>
          <a:lstStyle/>
          <a:p>
            <a:pPr marL="0" indent="0">
              <a:buNone/>
            </a:pPr>
            <a:r>
              <a:rPr lang="en-US" dirty="0" err="1">
                <a:solidFill>
                  <a:schemeClr val="tx1"/>
                </a:solidFill>
              </a:rPr>
              <a:t>Framleitt</a:t>
            </a:r>
            <a:r>
              <a:rPr lang="en-US" dirty="0">
                <a:solidFill>
                  <a:schemeClr val="tx1"/>
                </a:solidFill>
              </a:rPr>
              <a:t> á </a:t>
            </a:r>
            <a:r>
              <a:rPr lang="en-US" dirty="0" err="1">
                <a:solidFill>
                  <a:schemeClr val="tx1"/>
                </a:solidFill>
              </a:rPr>
              <a:t>Íslandi</a:t>
            </a:r>
            <a:r>
              <a:rPr lang="en-US" dirty="0">
                <a:solidFill>
                  <a:schemeClr val="tx1"/>
                </a:solidFill>
              </a:rPr>
              <a:t> + </a:t>
            </a:r>
            <a:r>
              <a:rPr lang="en-US" dirty="0" err="1">
                <a:solidFill>
                  <a:schemeClr val="tx1"/>
                </a:solidFill>
              </a:rPr>
              <a:t>innflutt</a:t>
            </a:r>
            <a:r>
              <a:rPr lang="en-US" dirty="0">
                <a:solidFill>
                  <a:schemeClr val="tx1"/>
                </a:solidFill>
              </a:rPr>
              <a:t> </a:t>
            </a:r>
            <a:r>
              <a:rPr lang="en-US" dirty="0" err="1">
                <a:solidFill>
                  <a:schemeClr val="tx1"/>
                </a:solidFill>
              </a:rPr>
              <a:t>hráefni</a:t>
            </a:r>
            <a:r>
              <a:rPr lang="en-US" dirty="0">
                <a:solidFill>
                  <a:schemeClr val="tx1"/>
                </a:solidFill>
              </a:rPr>
              <a:t> (</a:t>
            </a:r>
            <a:r>
              <a:rPr lang="en-US" dirty="0" err="1">
                <a:solidFill>
                  <a:schemeClr val="tx1"/>
                </a:solidFill>
              </a:rPr>
              <a:t>óháð</a:t>
            </a:r>
            <a:r>
              <a:rPr lang="en-US" dirty="0">
                <a:solidFill>
                  <a:schemeClr val="tx1"/>
                </a:solidFill>
              </a:rPr>
              <a:t> </a:t>
            </a:r>
            <a:r>
              <a:rPr lang="en-US" dirty="0" err="1">
                <a:solidFill>
                  <a:schemeClr val="tx1"/>
                </a:solidFill>
              </a:rPr>
              <a:t>hlutfalli</a:t>
            </a:r>
            <a:r>
              <a:rPr lang="en-US" dirty="0">
                <a:solidFill>
                  <a:schemeClr val="tx1"/>
                </a:solidFill>
              </a:rPr>
              <a:t>) + </a:t>
            </a:r>
            <a:r>
              <a:rPr lang="en-US" dirty="0" err="1">
                <a:solidFill>
                  <a:schemeClr val="tx1"/>
                </a:solidFill>
              </a:rPr>
              <a:t>nægileg</a:t>
            </a:r>
            <a:r>
              <a:rPr lang="en-US" dirty="0">
                <a:solidFill>
                  <a:schemeClr val="tx1"/>
                </a:solidFill>
              </a:rPr>
              <a:t> </a:t>
            </a:r>
            <a:r>
              <a:rPr lang="en-US" dirty="0" err="1">
                <a:solidFill>
                  <a:schemeClr val="tx1"/>
                </a:solidFill>
              </a:rPr>
              <a:t>aðvinnsla</a:t>
            </a:r>
            <a:r>
              <a:rPr lang="en-US" dirty="0">
                <a:solidFill>
                  <a:schemeClr val="tx1"/>
                </a:solidFill>
              </a:rPr>
              <a:t> = </a:t>
            </a:r>
            <a:r>
              <a:rPr lang="en-US" dirty="0" err="1">
                <a:solidFill>
                  <a:schemeClr val="tx1"/>
                </a:solidFill>
              </a:rPr>
              <a:t>íslenski</a:t>
            </a:r>
            <a:r>
              <a:rPr lang="en-US" dirty="0">
                <a:solidFill>
                  <a:schemeClr val="tx1"/>
                </a:solidFill>
              </a:rPr>
              <a:t> </a:t>
            </a:r>
            <a:r>
              <a:rPr lang="en-US" dirty="0" err="1">
                <a:solidFill>
                  <a:schemeClr val="tx1"/>
                </a:solidFill>
              </a:rPr>
              <a:t>fáninn</a:t>
            </a:r>
            <a:r>
              <a:rPr lang="en-US" dirty="0">
                <a:solidFill>
                  <a:schemeClr val="tx1"/>
                </a:solidFill>
              </a:rPr>
              <a:t> </a:t>
            </a:r>
          </a:p>
          <a:p>
            <a:pPr marL="0" indent="0">
              <a:buNone/>
            </a:pPr>
            <a:endParaRPr lang="en-US" dirty="0">
              <a:solidFill>
                <a:schemeClr val="tx1"/>
              </a:solidFill>
            </a:endParaRPr>
          </a:p>
          <a:p>
            <a:pPr marL="0" indent="0">
              <a:buNone/>
            </a:pPr>
            <a:r>
              <a:rPr lang="en-US" i="1" dirty="0" err="1">
                <a:solidFill>
                  <a:schemeClr val="tx1"/>
                </a:solidFill>
              </a:rPr>
              <a:t>Skilgreiningar</a:t>
            </a:r>
            <a:r>
              <a:rPr lang="en-US" i="1" dirty="0">
                <a:solidFill>
                  <a:schemeClr val="tx1"/>
                </a:solidFill>
              </a:rPr>
              <a:t>: </a:t>
            </a:r>
          </a:p>
          <a:p>
            <a:pPr marL="0" indent="0">
              <a:buNone/>
            </a:pPr>
            <a:r>
              <a:rPr lang="en-US" dirty="0" err="1">
                <a:solidFill>
                  <a:srgbClr val="FF0000"/>
                </a:solidFill>
              </a:rPr>
              <a:t>Aðvinnsla</a:t>
            </a:r>
            <a:r>
              <a:rPr lang="en-US" dirty="0">
                <a:solidFill>
                  <a:srgbClr val="FF0000"/>
                </a:solidFill>
              </a:rPr>
              <a:t>:</a:t>
            </a:r>
            <a:r>
              <a:rPr lang="en-US" dirty="0">
                <a:solidFill>
                  <a:schemeClr val="tx1"/>
                </a:solidFill>
              </a:rPr>
              <a:t> “</a:t>
            </a:r>
            <a:r>
              <a:rPr lang="en-US" dirty="0" err="1">
                <a:solidFill>
                  <a:schemeClr val="tx1"/>
                </a:solidFill>
              </a:rPr>
              <a:t>Framleiðsla</a:t>
            </a:r>
            <a:r>
              <a:rPr lang="en-US" dirty="0">
                <a:solidFill>
                  <a:schemeClr val="tx1"/>
                </a:solidFill>
              </a:rPr>
              <a:t> </a:t>
            </a:r>
            <a:r>
              <a:rPr lang="en-US" dirty="0" err="1">
                <a:solidFill>
                  <a:schemeClr val="tx1"/>
                </a:solidFill>
              </a:rPr>
              <a:t>eða</a:t>
            </a:r>
            <a:r>
              <a:rPr lang="en-US" dirty="0">
                <a:solidFill>
                  <a:schemeClr val="tx1"/>
                </a:solidFill>
              </a:rPr>
              <a:t> </a:t>
            </a:r>
            <a:r>
              <a:rPr lang="en-US" dirty="0" err="1">
                <a:solidFill>
                  <a:schemeClr val="tx1"/>
                </a:solidFill>
              </a:rPr>
              <a:t>vinnsla</a:t>
            </a:r>
            <a:r>
              <a:rPr lang="en-US" dirty="0">
                <a:solidFill>
                  <a:schemeClr val="tx1"/>
                </a:solidFill>
              </a:rPr>
              <a:t> </a:t>
            </a:r>
            <a:r>
              <a:rPr lang="en-US" dirty="0" err="1">
                <a:solidFill>
                  <a:schemeClr val="tx1"/>
                </a:solidFill>
              </a:rPr>
              <a:t>vöru</a:t>
            </a:r>
            <a:r>
              <a:rPr lang="en-US" dirty="0">
                <a:solidFill>
                  <a:schemeClr val="tx1"/>
                </a:solidFill>
              </a:rPr>
              <a:t>.” </a:t>
            </a:r>
          </a:p>
          <a:p>
            <a:pPr marL="0" indent="0">
              <a:buNone/>
            </a:pPr>
            <a:r>
              <a:rPr lang="is-IS" dirty="0">
                <a:solidFill>
                  <a:srgbClr val="FF0000"/>
                </a:solidFill>
              </a:rPr>
              <a:t>Nægileg aðvinnsla: </a:t>
            </a:r>
            <a:r>
              <a:rPr lang="is-IS" dirty="0">
                <a:solidFill>
                  <a:schemeClr val="tx1"/>
                </a:solidFill>
              </a:rPr>
              <a:t>„Framleiðsla eða vinnsla vöru sem skapar næga virðisaukningu til þess að unnt sé að meta vöruna íslenska.“ </a:t>
            </a:r>
          </a:p>
          <a:p>
            <a:pPr marL="0" indent="0">
              <a:buNone/>
            </a:pPr>
            <a:endParaRPr lang="is-IS" dirty="0">
              <a:solidFill>
                <a:schemeClr val="tx1"/>
              </a:solidFill>
            </a:endParaRPr>
          </a:p>
          <a:p>
            <a:pPr marL="0" indent="0">
              <a:buNone/>
            </a:pPr>
            <a:r>
              <a:rPr lang="is-IS" dirty="0">
                <a:solidFill>
                  <a:srgbClr val="FF0000"/>
                </a:solidFill>
              </a:rPr>
              <a:t>4. gr. reglugerðar (Nægileg aðvinnsla)</a:t>
            </a:r>
          </a:p>
          <a:p>
            <a:pPr marL="0" indent="0">
              <a:buNone/>
            </a:pPr>
            <a:r>
              <a:rPr lang="is-IS" dirty="0">
                <a:solidFill>
                  <a:schemeClr val="tx1"/>
                </a:solidFill>
              </a:rPr>
              <a:t>„Við mat á því hvort vara hafi hlotið nægilega aðvinnslu til þess að hún teljist íslensk, sbr. 4. mgr. 12. gr. laga nr. 34/1944, þrátt fyrir að vera unnin að hluta eða öllu leyti úr innfluttu hráefni skal meðal annars tekið mið af ákvæðum 5. gr. bókunar 4 við EES-samninginn að teknu tilliti til 6. gr. bókunar 4 við EES-samninginn, sbr. og aðvinnsluskrár II. viðbætis við bókun 4 við EES-samninginn.“ </a:t>
            </a:r>
          </a:p>
          <a:p>
            <a:pPr marL="0" indent="0"/>
            <a:endParaRPr lang="is-IS" dirty="0">
              <a:solidFill>
                <a:srgbClr val="114189"/>
              </a:solidFill>
            </a:endParaRPr>
          </a:p>
          <a:p>
            <a:pPr marL="0" indent="0">
              <a:buNone/>
            </a:pPr>
            <a:endParaRPr lang="is-IS" dirty="0">
              <a:solidFill>
                <a:srgbClr val="114189"/>
              </a:solidFill>
            </a:endParaRPr>
          </a:p>
          <a:p>
            <a:pPr marL="0" indent="0">
              <a:buNone/>
            </a:pPr>
            <a:endParaRPr lang="is-IS" dirty="0">
              <a:solidFill>
                <a:srgbClr val="114189"/>
              </a:solidFill>
            </a:endParaRPr>
          </a:p>
          <a:p>
            <a:endParaRPr lang="is-IS" dirty="0">
              <a:solidFill>
                <a:srgbClr val="114189"/>
              </a:solidFill>
            </a:endParaRPr>
          </a:p>
        </p:txBody>
      </p:sp>
    </p:spTree>
    <p:extLst>
      <p:ext uri="{BB962C8B-B14F-4D97-AF65-F5344CB8AC3E}">
        <p14:creationId xmlns:p14="http://schemas.microsoft.com/office/powerpoint/2010/main" val="1139875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solidFill>
                  <a:srgbClr val="003478"/>
                </a:solidFill>
              </a:rPr>
              <a:t>Nægileg aðvinnsla </a:t>
            </a:r>
          </a:p>
        </p:txBody>
      </p:sp>
      <p:sp>
        <p:nvSpPr>
          <p:cNvPr id="3" name="Content Placeholder 2"/>
          <p:cNvSpPr>
            <a:spLocks noGrp="1"/>
          </p:cNvSpPr>
          <p:nvPr>
            <p:ph idx="1"/>
          </p:nvPr>
        </p:nvSpPr>
        <p:spPr>
          <a:xfrm>
            <a:off x="1559496" y="1484784"/>
            <a:ext cx="10285899" cy="4876800"/>
          </a:xfrm>
        </p:spPr>
        <p:txBody>
          <a:bodyPr/>
          <a:lstStyle/>
          <a:p>
            <a:pPr marL="0" indent="0"/>
            <a:r>
              <a:rPr lang="is-IS" dirty="0">
                <a:solidFill>
                  <a:schemeClr val="tx1"/>
                </a:solidFill>
              </a:rPr>
              <a:t>Taka tillit til </a:t>
            </a:r>
            <a:r>
              <a:rPr lang="is-IS" dirty="0">
                <a:solidFill>
                  <a:schemeClr val="tx1"/>
                </a:solidFill>
                <a:hlinkClick r:id="rId2"/>
              </a:rPr>
              <a:t>bókunar 4 </a:t>
            </a:r>
            <a:r>
              <a:rPr lang="is-IS" dirty="0">
                <a:solidFill>
                  <a:schemeClr val="tx1"/>
                </a:solidFill>
              </a:rPr>
              <a:t>við EES-samninginn </a:t>
            </a:r>
          </a:p>
          <a:p>
            <a:pPr>
              <a:buFont typeface="Arial" panose="020B0604020202020204" pitchFamily="34" charset="0"/>
              <a:buChar char="•"/>
            </a:pPr>
            <a:r>
              <a:rPr lang="is-IS" dirty="0">
                <a:solidFill>
                  <a:schemeClr val="tx1"/>
                </a:solidFill>
              </a:rPr>
              <a:t>Vísað í bókun 4 við EES-samninginn til að gæta samræmis við reglur sem nú þegar eru í gildi. Ákveðin framkvæmd hefur myndast við beitingu þessara reglna. </a:t>
            </a:r>
          </a:p>
          <a:p>
            <a:pPr>
              <a:buFont typeface="Arial" panose="020B0604020202020204" pitchFamily="34" charset="0"/>
              <a:buChar char="•"/>
            </a:pPr>
            <a:r>
              <a:rPr lang="is-IS" dirty="0">
                <a:solidFill>
                  <a:schemeClr val="tx1"/>
                </a:solidFill>
              </a:rPr>
              <a:t>Ekki fortakslaust skilyrði að vara uppfylli skilyrði bókunar 4 heldur „er unnt að líta til sjónarmiða og grundvallarreglna sem þar koma fram að svo miklu leyti sem þær eru ekki í andstöðu við orðalag 12. gr. laganna.“ </a:t>
            </a:r>
          </a:p>
          <a:p>
            <a:pPr>
              <a:buFont typeface="Arial" panose="020B0604020202020204" pitchFamily="34" charset="0"/>
              <a:buChar char="•"/>
            </a:pPr>
            <a:endParaRPr lang="is-IS" dirty="0">
              <a:solidFill>
                <a:schemeClr val="tx1"/>
              </a:solidFill>
            </a:endParaRPr>
          </a:p>
          <a:p>
            <a:r>
              <a:rPr lang="is-IS" dirty="0">
                <a:solidFill>
                  <a:schemeClr val="tx1"/>
                </a:solidFill>
              </a:rPr>
              <a:t>Sjónarmiðin sem litið er til eru m.a.: </a:t>
            </a:r>
          </a:p>
          <a:p>
            <a:pPr marL="171450" indent="-171450">
              <a:buFontTx/>
              <a:buChar char="-"/>
            </a:pPr>
            <a:r>
              <a:rPr lang="is-IS" dirty="0">
                <a:solidFill>
                  <a:schemeClr val="tx1"/>
                </a:solidFill>
              </a:rPr>
              <a:t>Hvort vara skipti um vörulið (breyting á tollskrárnúmeri) </a:t>
            </a:r>
          </a:p>
          <a:p>
            <a:pPr marL="171450" indent="-171450">
              <a:buFontTx/>
              <a:buChar char="-"/>
            </a:pPr>
            <a:r>
              <a:rPr lang="is-IS" dirty="0">
                <a:solidFill>
                  <a:schemeClr val="tx1"/>
                </a:solidFill>
              </a:rPr>
              <a:t>Hráefni fer ekki yfir tiltekin verðmætamörk (hráefni sem fengið er erlendis frá má ekki fara yfir tiltekinn hundraðshluta af verðmæti fullunnu vörunnar) </a:t>
            </a:r>
          </a:p>
          <a:p>
            <a:pPr marL="628650" lvl="1" indent="-171450">
              <a:buFontTx/>
              <a:buChar char="-"/>
            </a:pPr>
            <a:r>
              <a:rPr lang="is-IS" dirty="0">
                <a:solidFill>
                  <a:schemeClr val="tx1"/>
                </a:solidFill>
              </a:rPr>
              <a:t>Miðað við verðmæti innflutts hráefnis (tollverð) af verksmiðjuverði vöru</a:t>
            </a:r>
          </a:p>
          <a:p>
            <a:pPr marL="171450" indent="-171450">
              <a:buFontTx/>
              <a:buChar char="-"/>
            </a:pPr>
            <a:r>
              <a:rPr lang="is-IS" dirty="0">
                <a:solidFill>
                  <a:schemeClr val="tx1"/>
                </a:solidFill>
              </a:rPr>
              <a:t>Kröfur um tiltekna aðvinnslu (vara verður upprunavara ef hráefnið er unnið á tiltekinn hátt) </a:t>
            </a:r>
          </a:p>
          <a:p>
            <a:pPr marL="0" indent="0"/>
            <a:endParaRPr lang="is-IS" dirty="0">
              <a:solidFill>
                <a:schemeClr val="tx1"/>
              </a:solidFill>
            </a:endParaRPr>
          </a:p>
          <a:p>
            <a:pPr marL="0" indent="0"/>
            <a:endParaRPr lang="is-IS" dirty="0">
              <a:solidFill>
                <a:schemeClr val="tx1"/>
              </a:solidFill>
            </a:endParaRPr>
          </a:p>
          <a:p>
            <a:endParaRPr lang="is-IS" dirty="0"/>
          </a:p>
        </p:txBody>
      </p:sp>
    </p:spTree>
    <p:extLst>
      <p:ext uri="{BB962C8B-B14F-4D97-AF65-F5344CB8AC3E}">
        <p14:creationId xmlns:p14="http://schemas.microsoft.com/office/powerpoint/2010/main" val="2890347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solidFill>
                  <a:srgbClr val="003478"/>
                </a:solidFill>
              </a:rPr>
              <a:t>Nægileg aðvinnsla frh. </a:t>
            </a:r>
          </a:p>
        </p:txBody>
      </p:sp>
      <p:sp>
        <p:nvSpPr>
          <p:cNvPr id="3" name="Content Placeholder 2"/>
          <p:cNvSpPr>
            <a:spLocks noGrp="1"/>
          </p:cNvSpPr>
          <p:nvPr>
            <p:ph idx="1"/>
          </p:nvPr>
        </p:nvSpPr>
        <p:spPr>
          <a:xfrm>
            <a:off x="1548827" y="1556792"/>
            <a:ext cx="10285899" cy="4876800"/>
          </a:xfrm>
        </p:spPr>
        <p:txBody>
          <a:bodyPr/>
          <a:lstStyle/>
          <a:p>
            <a:pPr marL="0" indent="0"/>
            <a:r>
              <a:rPr lang="is-IS" dirty="0"/>
              <a:t>Dæmi: </a:t>
            </a:r>
            <a:r>
              <a:rPr lang="is-IS" dirty="0">
                <a:solidFill>
                  <a:schemeClr val="tx1"/>
                </a:solidFill>
              </a:rPr>
              <a:t>Kaffi, úr 100% erlendu hráefni en brennt og malað á Íslandi </a:t>
            </a:r>
          </a:p>
          <a:p>
            <a:pPr marL="0" indent="0"/>
            <a:endParaRPr lang="is-IS" dirty="0">
              <a:solidFill>
                <a:schemeClr val="tx1"/>
              </a:solidFill>
            </a:endParaRPr>
          </a:p>
          <a:p>
            <a:pPr marL="0" indent="0"/>
            <a:r>
              <a:rPr lang="is-IS" b="1" dirty="0">
                <a:solidFill>
                  <a:schemeClr val="tx1"/>
                </a:solidFill>
              </a:rPr>
              <a:t>Skref nr. 1: </a:t>
            </a:r>
            <a:r>
              <a:rPr lang="is-IS" dirty="0">
                <a:solidFill>
                  <a:schemeClr val="tx1"/>
                </a:solidFill>
              </a:rPr>
              <a:t>5. gr. bókunar 4 - Aðvinnsluskrá í II. Viðauka </a:t>
            </a:r>
          </a:p>
          <a:p>
            <a:pPr marL="0" indent="0"/>
            <a:r>
              <a:rPr lang="is-IS" i="1" u="sng" dirty="0">
                <a:solidFill>
                  <a:schemeClr val="tx1"/>
                </a:solidFill>
              </a:rPr>
              <a:t>Finna vörulið sem á við:  </a:t>
            </a:r>
            <a:r>
              <a:rPr lang="is-IS" dirty="0">
                <a:solidFill>
                  <a:schemeClr val="tx1"/>
                </a:solidFill>
              </a:rPr>
              <a:t>0901 (Kaffi, einnig brennt eða koffeinsneytt;kaffiskurn og kaffihýði; kaffilíki sem inniheldur eitthvað af kaffi) </a:t>
            </a:r>
          </a:p>
          <a:p>
            <a:pPr marL="0" indent="0"/>
            <a:r>
              <a:rPr lang="is-IS" i="1" u="sng" dirty="0">
                <a:solidFill>
                  <a:schemeClr val="tx1"/>
                </a:solidFill>
              </a:rPr>
              <a:t>Skilyrði um aðvinnslu: </a:t>
            </a:r>
            <a:r>
              <a:rPr lang="is-IS" dirty="0">
                <a:solidFill>
                  <a:schemeClr val="tx1"/>
                </a:solidFill>
              </a:rPr>
              <a:t>Framleiðsla úr efnum í hvaða vörulið sem er </a:t>
            </a:r>
          </a:p>
          <a:p>
            <a:pPr marL="0" indent="0"/>
            <a:r>
              <a:rPr lang="is-IS" i="1" u="sng" dirty="0">
                <a:solidFill>
                  <a:schemeClr val="tx1"/>
                </a:solidFill>
              </a:rPr>
              <a:t>Framleiðsla:</a:t>
            </a:r>
            <a:r>
              <a:rPr lang="is-IS" dirty="0">
                <a:solidFill>
                  <a:schemeClr val="tx1"/>
                </a:solidFill>
              </a:rPr>
              <a:t> Hvers konar aðvinnslu, þ.m.t. samsetning eða sérvinnsla</a:t>
            </a:r>
          </a:p>
          <a:p>
            <a:pPr marL="457200" indent="-457200">
              <a:buFont typeface="+mj-lt"/>
              <a:buAutoNum type="alphaUcPeriod"/>
            </a:pPr>
            <a:endParaRPr lang="is-IS" dirty="0">
              <a:solidFill>
                <a:schemeClr val="tx1"/>
              </a:solidFill>
            </a:endParaRPr>
          </a:p>
          <a:p>
            <a:pPr marL="0" indent="0"/>
            <a:r>
              <a:rPr lang="is-IS" b="1" dirty="0">
                <a:solidFill>
                  <a:schemeClr val="tx1"/>
                </a:solidFill>
              </a:rPr>
              <a:t>Skref nr. 2: </a:t>
            </a:r>
            <a:r>
              <a:rPr lang="is-IS" dirty="0">
                <a:solidFill>
                  <a:schemeClr val="tx1"/>
                </a:solidFill>
              </a:rPr>
              <a:t>6. gr. bókunar 4 – ófullnægjandi aðvinnsla </a:t>
            </a:r>
          </a:p>
          <a:p>
            <a:pPr marL="0" indent="0"/>
            <a:r>
              <a:rPr lang="is-IS" dirty="0">
                <a:solidFill>
                  <a:schemeClr val="tx1"/>
                </a:solidFill>
              </a:rPr>
              <a:t>Aðgerðir sem ekki veita upprunaréttindi óháð því hvort kröfum 5. gr. er fullnægt. </a:t>
            </a:r>
          </a:p>
          <a:p>
            <a:pPr>
              <a:buFont typeface="Arial" panose="020B0604020202020204" pitchFamily="34" charset="0"/>
              <a:buChar char="•"/>
            </a:pPr>
            <a:r>
              <a:rPr lang="is-IS" dirty="0">
                <a:solidFill>
                  <a:schemeClr val="tx1"/>
                </a:solidFill>
              </a:rPr>
              <a:t>Felur aðvinnsla einungis í sér einfalda setningu í poka eða uppskiptingu vörusendinga </a:t>
            </a:r>
          </a:p>
          <a:p>
            <a:pPr marL="0" indent="0"/>
            <a:endParaRPr lang="is-IS" dirty="0">
              <a:solidFill>
                <a:schemeClr val="tx1"/>
              </a:solidFill>
            </a:endParaRPr>
          </a:p>
          <a:p>
            <a:pPr marL="0" indent="0"/>
            <a:r>
              <a:rPr lang="is-IS" b="1" dirty="0">
                <a:solidFill>
                  <a:schemeClr val="tx1"/>
                </a:solidFill>
              </a:rPr>
              <a:t>Niðurstaða: </a:t>
            </a:r>
            <a:r>
              <a:rPr lang="is-IS" dirty="0">
                <a:solidFill>
                  <a:schemeClr val="tx1"/>
                </a:solidFill>
              </a:rPr>
              <a:t>Getur borið íslenska fánann og þarf ekki að horfa sérstaklega til virðisaukningar. </a:t>
            </a:r>
          </a:p>
          <a:p>
            <a:endParaRPr lang="is-IS" dirty="0"/>
          </a:p>
          <a:p>
            <a:endParaRPr lang="is-IS" dirty="0"/>
          </a:p>
          <a:p>
            <a:endParaRPr lang="is-IS" dirty="0"/>
          </a:p>
          <a:p>
            <a:endParaRPr lang="is-IS" dirty="0"/>
          </a:p>
        </p:txBody>
      </p:sp>
    </p:spTree>
    <p:extLst>
      <p:ext uri="{BB962C8B-B14F-4D97-AF65-F5344CB8AC3E}">
        <p14:creationId xmlns:p14="http://schemas.microsoft.com/office/powerpoint/2010/main" val="57723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solidFill>
                  <a:srgbClr val="003478"/>
                </a:solidFill>
              </a:rPr>
              <a:t>Nægileg aðvinnsla frh. </a:t>
            </a:r>
          </a:p>
        </p:txBody>
      </p:sp>
      <p:sp>
        <p:nvSpPr>
          <p:cNvPr id="3" name="Content Placeholder 2"/>
          <p:cNvSpPr>
            <a:spLocks noGrp="1"/>
          </p:cNvSpPr>
          <p:nvPr>
            <p:ph idx="1"/>
          </p:nvPr>
        </p:nvSpPr>
        <p:spPr/>
        <p:txBody>
          <a:bodyPr/>
          <a:lstStyle/>
          <a:p>
            <a:r>
              <a:rPr lang="is-IS" dirty="0"/>
              <a:t>Dæmi: Húsgögn – skrifstofuborð </a:t>
            </a:r>
          </a:p>
          <a:p>
            <a:pPr marL="0" indent="0"/>
            <a:endParaRPr lang="is-IS" b="1" dirty="0">
              <a:solidFill>
                <a:schemeClr val="tx1"/>
              </a:solidFill>
            </a:endParaRPr>
          </a:p>
          <a:p>
            <a:pPr marL="0" indent="0"/>
            <a:r>
              <a:rPr lang="is-IS" b="1" dirty="0">
                <a:solidFill>
                  <a:schemeClr val="tx1"/>
                </a:solidFill>
              </a:rPr>
              <a:t>Skref nr. 1: </a:t>
            </a:r>
            <a:r>
              <a:rPr lang="is-IS" dirty="0">
                <a:solidFill>
                  <a:schemeClr val="tx1"/>
                </a:solidFill>
              </a:rPr>
              <a:t>5. gr. bókunar 4 - Aðvinnsluskrá í II. Viðauka </a:t>
            </a:r>
          </a:p>
          <a:p>
            <a:pPr marL="0" indent="0"/>
            <a:r>
              <a:rPr lang="is-IS" i="1" u="sng" dirty="0">
                <a:solidFill>
                  <a:schemeClr val="tx1"/>
                </a:solidFill>
              </a:rPr>
              <a:t>Finna vörulið sem á við:  </a:t>
            </a:r>
            <a:r>
              <a:rPr lang="is-IS" sz="1800" dirty="0">
                <a:solidFill>
                  <a:schemeClr val="tx1"/>
                </a:solidFill>
              </a:rPr>
              <a:t>úr 94. kafla (</a:t>
            </a:r>
            <a:r>
              <a:rPr lang="is-IS" sz="1800" dirty="0">
                <a:solidFill>
                  <a:schemeClr val="tx1"/>
                </a:solidFill>
                <a:latin typeface="TimesNewRoman"/>
              </a:rPr>
              <a:t>Húsgögn; rekkjubúnaður, dýnur, o.fl.) </a:t>
            </a:r>
            <a:endParaRPr lang="is-IS" sz="1800" dirty="0">
              <a:solidFill>
                <a:schemeClr val="tx1"/>
              </a:solidFill>
            </a:endParaRPr>
          </a:p>
          <a:p>
            <a:pPr marL="0" indent="0"/>
            <a:r>
              <a:rPr lang="is-IS" i="1" u="sng" dirty="0">
                <a:solidFill>
                  <a:schemeClr val="tx1"/>
                </a:solidFill>
              </a:rPr>
              <a:t>Skilyrði um aðvinnslu: </a:t>
            </a:r>
          </a:p>
          <a:p>
            <a:pPr>
              <a:buFont typeface="Arial" panose="020B0604020202020204" pitchFamily="34" charset="0"/>
              <a:buChar char="•"/>
            </a:pPr>
            <a:r>
              <a:rPr lang="is-IS" dirty="0">
                <a:solidFill>
                  <a:schemeClr val="tx1"/>
                </a:solidFill>
              </a:rPr>
              <a:t>Framleiðsla úr efnum í hvaða vörulið sem er, þó ekki vörulið framleiðsluvörunnar  </a:t>
            </a:r>
            <a:r>
              <a:rPr lang="is-IS" b="1" dirty="0">
                <a:solidFill>
                  <a:schemeClr val="tx1"/>
                </a:solidFill>
              </a:rPr>
              <a:t>EÐA:</a:t>
            </a:r>
          </a:p>
          <a:p>
            <a:pPr>
              <a:buFont typeface="Arial" panose="020B0604020202020204" pitchFamily="34" charset="0"/>
              <a:buChar char="•"/>
            </a:pPr>
            <a:r>
              <a:rPr lang="is-IS" dirty="0">
                <a:solidFill>
                  <a:schemeClr val="tx1"/>
                </a:solidFill>
              </a:rPr>
              <a:t>Framleiðsla þar sem verðmæti allra efna, sem notuð eru, er ekki yfir 40% verksmiðjuverði framleiðsluvörunnar.</a:t>
            </a:r>
          </a:p>
          <a:p>
            <a:pPr marL="0" indent="0"/>
            <a:r>
              <a:rPr lang="is-IS" i="1" u="sng" dirty="0">
                <a:solidFill>
                  <a:schemeClr val="tx1"/>
                </a:solidFill>
              </a:rPr>
              <a:t>Verksmiðjuverð:  </a:t>
            </a:r>
            <a:r>
              <a:rPr lang="is-IS" dirty="0">
                <a:solidFill>
                  <a:schemeClr val="tx1"/>
                </a:solidFill>
              </a:rPr>
              <a:t>Það verð sem framleiðanda er greitt fyrir vöruna frá verksmiðju hafi lokavinnsla farið fram í verksmiðju hans. </a:t>
            </a:r>
          </a:p>
          <a:p>
            <a:pPr marL="0" indent="0"/>
            <a:endParaRPr lang="is-IS" b="1" dirty="0">
              <a:solidFill>
                <a:schemeClr val="tx1"/>
              </a:solidFill>
            </a:endParaRPr>
          </a:p>
          <a:p>
            <a:pPr marL="0" indent="0"/>
            <a:r>
              <a:rPr lang="is-IS" b="1" dirty="0">
                <a:solidFill>
                  <a:schemeClr val="tx1"/>
                </a:solidFill>
              </a:rPr>
              <a:t>Skref nr. 2: </a:t>
            </a:r>
            <a:r>
              <a:rPr lang="is-IS" dirty="0">
                <a:solidFill>
                  <a:schemeClr val="tx1"/>
                </a:solidFill>
              </a:rPr>
              <a:t>6. gr. bókunar 4 – ófullnægjandi aðvinnsla </a:t>
            </a:r>
          </a:p>
          <a:p>
            <a:pPr marL="0" indent="0"/>
            <a:r>
              <a:rPr lang="is-IS" dirty="0">
                <a:solidFill>
                  <a:schemeClr val="tx1"/>
                </a:solidFill>
              </a:rPr>
              <a:t>- Einföld samsetning vöruhluta þannig úr verði fullgerð framleiðsluvara eða sundurhlutuð framleiðsluvara </a:t>
            </a:r>
          </a:p>
          <a:p>
            <a:pPr marL="0" indent="0"/>
            <a:endParaRPr lang="is-IS" b="1" dirty="0">
              <a:solidFill>
                <a:schemeClr val="tx1"/>
              </a:solidFill>
            </a:endParaRPr>
          </a:p>
          <a:p>
            <a:endParaRPr lang="is-IS" dirty="0"/>
          </a:p>
          <a:p>
            <a:r>
              <a:rPr lang="is-IS" dirty="0"/>
              <a:t> </a:t>
            </a:r>
          </a:p>
        </p:txBody>
      </p:sp>
    </p:spTree>
    <p:extLst>
      <p:ext uri="{BB962C8B-B14F-4D97-AF65-F5344CB8AC3E}">
        <p14:creationId xmlns:p14="http://schemas.microsoft.com/office/powerpoint/2010/main" val="35954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7905" y="441078"/>
            <a:ext cx="10515600" cy="1325563"/>
          </a:xfrm>
        </p:spPr>
        <p:txBody>
          <a:bodyPr/>
          <a:lstStyle/>
          <a:p>
            <a:r>
              <a:rPr lang="en-US" sz="2000" b="0" dirty="0" err="1">
                <a:solidFill>
                  <a:srgbClr val="114189"/>
                </a:solidFill>
                <a:latin typeface="Arial" panose="020B0604020202020204" pitchFamily="34" charset="0"/>
                <a:cs typeface="Arial" panose="020B0604020202020204" pitchFamily="34" charset="0"/>
              </a:rPr>
              <a:t>Vara</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telst</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ekki</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íslensk</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ef</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hún</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er</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framleidd</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úr</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innfluttu</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hráefni</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sem</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telst</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vera</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einkennandi</a:t>
            </a:r>
            <a:r>
              <a:rPr lang="en-US" sz="2000" b="0" dirty="0">
                <a:solidFill>
                  <a:srgbClr val="114189"/>
                </a:solidFill>
                <a:latin typeface="Arial" panose="020B0604020202020204" pitchFamily="34" charset="0"/>
                <a:cs typeface="Arial" panose="020B0604020202020204" pitchFamily="34" charset="0"/>
              </a:rPr>
              <a:t> </a:t>
            </a:r>
            <a:br>
              <a:rPr lang="en-US" sz="2000" b="0" dirty="0">
                <a:solidFill>
                  <a:srgbClr val="114189"/>
                </a:solidFill>
                <a:latin typeface="Arial" panose="020B0604020202020204" pitchFamily="34" charset="0"/>
                <a:cs typeface="Arial" panose="020B0604020202020204" pitchFamily="34" charset="0"/>
              </a:rPr>
            </a:br>
            <a:r>
              <a:rPr lang="en-US" sz="2000" b="0" dirty="0" err="1">
                <a:solidFill>
                  <a:srgbClr val="114189"/>
                </a:solidFill>
                <a:latin typeface="Arial" panose="020B0604020202020204" pitchFamily="34" charset="0"/>
                <a:cs typeface="Arial" panose="020B0604020202020204" pitchFamily="34" charset="0"/>
              </a:rPr>
              <a:t>fyrir</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vöruna</a:t>
            </a:r>
            <a:r>
              <a:rPr lang="en-US" sz="2000" b="0" dirty="0">
                <a:solidFill>
                  <a:srgbClr val="114189"/>
                </a:solidFill>
                <a:latin typeface="Arial" panose="020B0604020202020204" pitchFamily="34" charset="0"/>
                <a:cs typeface="Arial" panose="020B0604020202020204" pitchFamily="34" charset="0"/>
              </a:rPr>
              <a:t> og </a:t>
            </a:r>
            <a:r>
              <a:rPr lang="en-US" sz="2000" b="0" dirty="0" err="1">
                <a:solidFill>
                  <a:srgbClr val="114189"/>
                </a:solidFill>
                <a:latin typeface="Arial" panose="020B0604020202020204" pitchFamily="34" charset="0"/>
                <a:cs typeface="Arial" panose="020B0604020202020204" pitchFamily="34" charset="0"/>
              </a:rPr>
              <a:t>er</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eðlislíkt</a:t>
            </a:r>
            <a:r>
              <a:rPr lang="en-US" sz="2000" b="0" dirty="0">
                <a:solidFill>
                  <a:srgbClr val="114189"/>
                </a:solidFill>
                <a:latin typeface="Arial" panose="020B0604020202020204" pitchFamily="34" charset="0"/>
                <a:cs typeface="Arial" panose="020B0604020202020204" pitchFamily="34" charset="0"/>
              </a:rPr>
              <a:t>: a) </a:t>
            </a:r>
            <a:r>
              <a:rPr lang="en-US" sz="2000" b="0" dirty="0" err="1">
                <a:solidFill>
                  <a:srgbClr val="114189"/>
                </a:solidFill>
                <a:latin typeface="Arial" panose="020B0604020202020204" pitchFamily="34" charset="0"/>
                <a:cs typeface="Arial" panose="020B0604020202020204" pitchFamily="34" charset="0"/>
              </a:rPr>
              <a:t>búvöru</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sem</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ræktuð</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er</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hér</a:t>
            </a:r>
            <a:r>
              <a:rPr lang="en-US" sz="2000" b="0" dirty="0">
                <a:solidFill>
                  <a:srgbClr val="114189"/>
                </a:solidFill>
                <a:latin typeface="Arial" panose="020B0604020202020204" pitchFamily="34" charset="0"/>
                <a:cs typeface="Arial" panose="020B0604020202020204" pitchFamily="34" charset="0"/>
              </a:rPr>
              <a:t> á </a:t>
            </a:r>
            <a:r>
              <a:rPr lang="en-US" sz="2000" b="0" dirty="0" err="1">
                <a:solidFill>
                  <a:srgbClr val="114189"/>
                </a:solidFill>
                <a:latin typeface="Arial" panose="020B0604020202020204" pitchFamily="34" charset="0"/>
                <a:cs typeface="Arial" panose="020B0604020202020204" pitchFamily="34" charset="0"/>
              </a:rPr>
              <a:t>landi</a:t>
            </a:r>
            <a:r>
              <a:rPr lang="en-US" sz="2000" b="0" dirty="0">
                <a:solidFill>
                  <a:srgbClr val="114189"/>
                </a:solidFill>
                <a:latin typeface="Arial" panose="020B0604020202020204" pitchFamily="34" charset="0"/>
                <a:cs typeface="Arial" panose="020B0604020202020204" pitchFamily="34" charset="0"/>
              </a:rPr>
              <a:t>, b) </a:t>
            </a:r>
            <a:r>
              <a:rPr lang="en-US" sz="2000" b="0" dirty="0" err="1">
                <a:solidFill>
                  <a:srgbClr val="114189"/>
                </a:solidFill>
                <a:latin typeface="Arial" panose="020B0604020202020204" pitchFamily="34" charset="0"/>
                <a:cs typeface="Arial" panose="020B0604020202020204" pitchFamily="34" charset="0"/>
              </a:rPr>
              <a:t>vöru</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sem</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framleidd</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er</a:t>
            </a:r>
            <a:r>
              <a:rPr lang="en-US" sz="2000" b="0" dirty="0">
                <a:solidFill>
                  <a:srgbClr val="114189"/>
                </a:solidFill>
                <a:latin typeface="Arial" panose="020B0604020202020204" pitchFamily="34" charset="0"/>
                <a:cs typeface="Arial" panose="020B0604020202020204" pitchFamily="34" charset="0"/>
              </a:rPr>
              <a:t> á </a:t>
            </a:r>
            <a:br>
              <a:rPr lang="en-US" sz="2000" b="0" dirty="0">
                <a:solidFill>
                  <a:srgbClr val="114189"/>
                </a:solidFill>
                <a:latin typeface="Arial" panose="020B0604020202020204" pitchFamily="34" charset="0"/>
                <a:cs typeface="Arial" panose="020B0604020202020204" pitchFamily="34" charset="0"/>
              </a:rPr>
            </a:br>
            <a:r>
              <a:rPr lang="en-US" sz="2000" b="0" dirty="0" err="1">
                <a:solidFill>
                  <a:srgbClr val="114189"/>
                </a:solidFill>
                <a:latin typeface="Arial" panose="020B0604020202020204" pitchFamily="34" charset="0"/>
                <a:cs typeface="Arial" panose="020B0604020202020204" pitchFamily="34" charset="0"/>
              </a:rPr>
              <a:t>garðyrkjubýli</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o.fl</a:t>
            </a:r>
            <a:r>
              <a:rPr lang="en-US" sz="2000" b="0" dirty="0">
                <a:solidFill>
                  <a:srgbClr val="114189"/>
                </a:solidFill>
                <a:latin typeface="Arial" panose="020B0604020202020204" pitchFamily="34" charset="0"/>
                <a:cs typeface="Arial" panose="020B0604020202020204" pitchFamily="34" charset="0"/>
              </a:rPr>
              <a:t>., c) </a:t>
            </a:r>
            <a:r>
              <a:rPr lang="en-US" sz="2000" b="0" dirty="0" err="1">
                <a:solidFill>
                  <a:srgbClr val="114189"/>
                </a:solidFill>
                <a:latin typeface="Arial" panose="020B0604020202020204" pitchFamily="34" charset="0"/>
                <a:cs typeface="Arial" panose="020B0604020202020204" pitchFamily="34" charset="0"/>
              </a:rPr>
              <a:t>nytjastofnum</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sjávar</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veiddir</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af</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íslenskum</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skipum</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innan</a:t>
            </a:r>
            <a:r>
              <a:rPr lang="en-US" sz="2000" b="0" dirty="0">
                <a:solidFill>
                  <a:srgbClr val="114189"/>
                </a:solidFill>
                <a:latin typeface="Arial" panose="020B0604020202020204" pitchFamily="34" charset="0"/>
                <a:cs typeface="Arial" panose="020B0604020202020204" pitchFamily="34" charset="0"/>
              </a:rPr>
              <a:t> </a:t>
            </a:r>
            <a:r>
              <a:rPr lang="en-US" sz="2000" b="0" dirty="0" err="1">
                <a:solidFill>
                  <a:srgbClr val="114189"/>
                </a:solidFill>
                <a:latin typeface="Arial" panose="020B0604020202020204" pitchFamily="34" charset="0"/>
                <a:cs typeface="Arial" panose="020B0604020202020204" pitchFamily="34" charset="0"/>
              </a:rPr>
              <a:t>íslenskrar</a:t>
            </a:r>
            <a:r>
              <a:rPr lang="en-US" sz="2000" b="0" dirty="0">
                <a:solidFill>
                  <a:srgbClr val="114189"/>
                </a:solidFill>
                <a:latin typeface="Arial" panose="020B0604020202020204" pitchFamily="34" charset="0"/>
                <a:cs typeface="Arial" panose="020B0604020202020204" pitchFamily="34" charset="0"/>
              </a:rPr>
              <a:t> </a:t>
            </a:r>
            <a:br>
              <a:rPr lang="en-US" sz="2000" b="0" dirty="0">
                <a:solidFill>
                  <a:srgbClr val="114189"/>
                </a:solidFill>
                <a:latin typeface="Arial" panose="020B0604020202020204" pitchFamily="34" charset="0"/>
                <a:cs typeface="Arial" panose="020B0604020202020204" pitchFamily="34" charset="0"/>
              </a:rPr>
            </a:br>
            <a:r>
              <a:rPr lang="en-US" sz="2000" b="0" dirty="0" err="1">
                <a:solidFill>
                  <a:srgbClr val="114189"/>
                </a:solidFill>
                <a:latin typeface="Arial" panose="020B0604020202020204" pitchFamily="34" charset="0"/>
                <a:cs typeface="Arial" panose="020B0604020202020204" pitchFamily="34" charset="0"/>
              </a:rPr>
              <a:t>fiskveiðilandhelgi</a:t>
            </a:r>
            <a:r>
              <a:rPr lang="en-US" sz="2000" b="0" dirty="0">
                <a:solidFill>
                  <a:srgbClr val="114189"/>
                </a:solidFill>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a:xfrm>
            <a:off x="2207568" y="1988840"/>
            <a:ext cx="8424936" cy="4394200"/>
          </a:xfrm>
        </p:spPr>
        <p:txBody>
          <a:bodyPr>
            <a:normAutofit fontScale="77500" lnSpcReduction="20000"/>
          </a:bodyPr>
          <a:lstStyle/>
          <a:p>
            <a:pPr marL="0" indent="0"/>
            <a:r>
              <a:rPr lang="en-US" dirty="0" err="1">
                <a:solidFill>
                  <a:schemeClr val="tx1"/>
                </a:solidFill>
              </a:rPr>
              <a:t>Framleitt</a:t>
            </a:r>
            <a:r>
              <a:rPr lang="en-US" dirty="0">
                <a:solidFill>
                  <a:schemeClr val="tx1"/>
                </a:solidFill>
              </a:rPr>
              <a:t> á </a:t>
            </a:r>
            <a:r>
              <a:rPr lang="en-US" dirty="0" err="1">
                <a:solidFill>
                  <a:schemeClr val="tx1"/>
                </a:solidFill>
              </a:rPr>
              <a:t>Íslandi</a:t>
            </a:r>
            <a:r>
              <a:rPr lang="en-US" dirty="0">
                <a:solidFill>
                  <a:schemeClr val="tx1"/>
                </a:solidFill>
              </a:rPr>
              <a:t> + </a:t>
            </a:r>
            <a:r>
              <a:rPr lang="en-US" dirty="0" err="1">
                <a:solidFill>
                  <a:schemeClr val="tx1"/>
                </a:solidFill>
              </a:rPr>
              <a:t>innflutt</a:t>
            </a:r>
            <a:r>
              <a:rPr lang="en-US" dirty="0">
                <a:solidFill>
                  <a:schemeClr val="tx1"/>
                </a:solidFill>
              </a:rPr>
              <a:t> </a:t>
            </a:r>
            <a:r>
              <a:rPr lang="en-US" dirty="0" err="1">
                <a:solidFill>
                  <a:schemeClr val="tx1"/>
                </a:solidFill>
              </a:rPr>
              <a:t>hráefni</a:t>
            </a:r>
            <a:r>
              <a:rPr lang="en-US" dirty="0">
                <a:solidFill>
                  <a:schemeClr val="tx1"/>
                </a:solidFill>
              </a:rPr>
              <a:t> (</a:t>
            </a:r>
            <a:r>
              <a:rPr lang="en-US" dirty="0" err="1">
                <a:solidFill>
                  <a:schemeClr val="tx1"/>
                </a:solidFill>
              </a:rPr>
              <a:t>óháð</a:t>
            </a:r>
            <a:r>
              <a:rPr lang="en-US" dirty="0">
                <a:solidFill>
                  <a:schemeClr val="tx1"/>
                </a:solidFill>
              </a:rPr>
              <a:t> </a:t>
            </a:r>
            <a:r>
              <a:rPr lang="en-US" dirty="0" err="1">
                <a:solidFill>
                  <a:schemeClr val="tx1"/>
                </a:solidFill>
              </a:rPr>
              <a:t>hlutfalli</a:t>
            </a:r>
            <a:r>
              <a:rPr lang="en-US" dirty="0">
                <a:solidFill>
                  <a:schemeClr val="tx1"/>
                </a:solidFill>
              </a:rPr>
              <a:t>) + </a:t>
            </a:r>
            <a:r>
              <a:rPr lang="en-US" dirty="0" err="1">
                <a:solidFill>
                  <a:schemeClr val="tx1"/>
                </a:solidFill>
              </a:rPr>
              <a:t>nægileg</a:t>
            </a:r>
            <a:r>
              <a:rPr lang="en-US" dirty="0">
                <a:solidFill>
                  <a:schemeClr val="tx1"/>
                </a:solidFill>
              </a:rPr>
              <a:t> </a:t>
            </a:r>
            <a:r>
              <a:rPr lang="en-US" dirty="0" err="1">
                <a:solidFill>
                  <a:schemeClr val="tx1"/>
                </a:solidFill>
              </a:rPr>
              <a:t>aðvinnsla</a:t>
            </a:r>
            <a:r>
              <a:rPr lang="en-US" dirty="0">
                <a:solidFill>
                  <a:schemeClr val="tx1"/>
                </a:solidFill>
              </a:rPr>
              <a:t> + </a:t>
            </a:r>
            <a:r>
              <a:rPr lang="en-US" dirty="0" err="1">
                <a:solidFill>
                  <a:schemeClr val="tx1"/>
                </a:solidFill>
              </a:rPr>
              <a:t>erlent</a:t>
            </a:r>
            <a:r>
              <a:rPr lang="en-US" dirty="0">
                <a:solidFill>
                  <a:schemeClr val="tx1"/>
                </a:solidFill>
              </a:rPr>
              <a:t> </a:t>
            </a:r>
            <a:r>
              <a:rPr lang="en-US" dirty="0" err="1">
                <a:solidFill>
                  <a:schemeClr val="tx1"/>
                </a:solidFill>
              </a:rPr>
              <a:t>hráefni</a:t>
            </a:r>
            <a:r>
              <a:rPr lang="en-US" dirty="0">
                <a:solidFill>
                  <a:schemeClr val="tx1"/>
                </a:solidFill>
              </a:rPr>
              <a:t> </a:t>
            </a:r>
            <a:r>
              <a:rPr lang="en-US" dirty="0" err="1">
                <a:solidFill>
                  <a:schemeClr val="tx1"/>
                </a:solidFill>
              </a:rPr>
              <a:t>eðlislíkt</a:t>
            </a:r>
            <a:r>
              <a:rPr lang="en-US" dirty="0">
                <a:solidFill>
                  <a:schemeClr val="tx1"/>
                </a:solidFill>
              </a:rPr>
              <a:t> </a:t>
            </a:r>
            <a:r>
              <a:rPr lang="en-US" dirty="0" err="1">
                <a:solidFill>
                  <a:schemeClr val="tx1"/>
                </a:solidFill>
              </a:rPr>
              <a:t>landbúnaðarhráefnum</a:t>
            </a:r>
            <a:r>
              <a:rPr lang="en-US" dirty="0">
                <a:solidFill>
                  <a:schemeClr val="tx1"/>
                </a:solidFill>
              </a:rPr>
              <a:t> + </a:t>
            </a:r>
            <a:r>
              <a:rPr lang="en-US" dirty="0" err="1">
                <a:solidFill>
                  <a:schemeClr val="tx1"/>
                </a:solidFill>
              </a:rPr>
              <a:t>erlent</a:t>
            </a:r>
            <a:r>
              <a:rPr lang="en-US" dirty="0">
                <a:solidFill>
                  <a:schemeClr val="tx1"/>
                </a:solidFill>
              </a:rPr>
              <a:t> </a:t>
            </a:r>
            <a:r>
              <a:rPr lang="en-US" dirty="0" err="1">
                <a:solidFill>
                  <a:schemeClr val="tx1"/>
                </a:solidFill>
              </a:rPr>
              <a:t>hráefni</a:t>
            </a:r>
            <a:r>
              <a:rPr lang="en-US" dirty="0">
                <a:solidFill>
                  <a:schemeClr val="tx1"/>
                </a:solidFill>
              </a:rPr>
              <a:t> </a:t>
            </a:r>
            <a:r>
              <a:rPr lang="en-US" dirty="0" err="1">
                <a:solidFill>
                  <a:schemeClr val="tx1"/>
                </a:solidFill>
              </a:rPr>
              <a:t>einkennandi</a:t>
            </a:r>
            <a:r>
              <a:rPr lang="en-US" dirty="0">
                <a:solidFill>
                  <a:schemeClr val="tx1"/>
                </a:solidFill>
              </a:rPr>
              <a:t> </a:t>
            </a:r>
            <a:r>
              <a:rPr lang="en-US" dirty="0" err="1">
                <a:solidFill>
                  <a:schemeClr val="tx1"/>
                </a:solidFill>
              </a:rPr>
              <a:t>fyrir</a:t>
            </a:r>
            <a:r>
              <a:rPr lang="en-US" dirty="0">
                <a:solidFill>
                  <a:schemeClr val="tx1"/>
                </a:solidFill>
              </a:rPr>
              <a:t> </a:t>
            </a:r>
            <a:r>
              <a:rPr lang="en-US" dirty="0" err="1">
                <a:solidFill>
                  <a:schemeClr val="tx1"/>
                </a:solidFill>
              </a:rPr>
              <a:t>vöruna</a:t>
            </a:r>
            <a:r>
              <a:rPr lang="en-US" dirty="0">
                <a:solidFill>
                  <a:schemeClr val="tx1"/>
                </a:solidFill>
              </a:rPr>
              <a:t> = </a:t>
            </a:r>
            <a:r>
              <a:rPr lang="en-US" dirty="0" err="1">
                <a:solidFill>
                  <a:schemeClr val="tx1"/>
                </a:solidFill>
              </a:rPr>
              <a:t>ekki</a:t>
            </a:r>
            <a:r>
              <a:rPr lang="en-US" dirty="0">
                <a:solidFill>
                  <a:schemeClr val="tx1"/>
                </a:solidFill>
              </a:rPr>
              <a:t> </a:t>
            </a:r>
            <a:r>
              <a:rPr lang="en-US" dirty="0" err="1">
                <a:solidFill>
                  <a:schemeClr val="tx1"/>
                </a:solidFill>
              </a:rPr>
              <a:t>íslenski</a:t>
            </a:r>
            <a:r>
              <a:rPr lang="en-US" dirty="0">
                <a:solidFill>
                  <a:schemeClr val="tx1"/>
                </a:solidFill>
              </a:rPr>
              <a:t> </a:t>
            </a:r>
            <a:r>
              <a:rPr lang="en-US" dirty="0" err="1">
                <a:solidFill>
                  <a:schemeClr val="tx1"/>
                </a:solidFill>
              </a:rPr>
              <a:t>fáninn</a:t>
            </a:r>
            <a:r>
              <a:rPr lang="en-US" dirty="0">
                <a:solidFill>
                  <a:schemeClr val="tx1"/>
                </a:solidFill>
              </a:rPr>
              <a:t> </a:t>
            </a:r>
          </a:p>
          <a:p>
            <a:pPr marL="0" indent="0"/>
            <a:endParaRPr lang="is-IS" dirty="0">
              <a:solidFill>
                <a:schemeClr val="tx1"/>
              </a:solidFill>
            </a:endParaRPr>
          </a:p>
          <a:p>
            <a:pPr marL="0" indent="0"/>
            <a:r>
              <a:rPr lang="is-IS" dirty="0">
                <a:solidFill>
                  <a:schemeClr val="tx1"/>
                </a:solidFill>
              </a:rPr>
              <a:t>Undantekning frá b-lið, þ.e. um nægilega aðvinnslu á erlendu hráefni. </a:t>
            </a:r>
          </a:p>
          <a:p>
            <a:pPr>
              <a:buFont typeface="Arial" panose="020B0604020202020204" pitchFamily="34" charset="0"/>
              <a:buChar char="•"/>
            </a:pPr>
            <a:r>
              <a:rPr lang="is-IS" dirty="0">
                <a:solidFill>
                  <a:schemeClr val="tx1"/>
                </a:solidFill>
              </a:rPr>
              <a:t>Ef hráefnið er eðlislíkt því hráefni sem fellur undir a-c lið og telst vera einkennandi hluti vörunnar þá skiptir aðvinnslustigið á því hráefni hérlendis engu máli. </a:t>
            </a:r>
          </a:p>
          <a:p>
            <a:pPr>
              <a:buFont typeface="Arial" panose="020B0604020202020204" pitchFamily="34" charset="0"/>
              <a:buChar char="•"/>
            </a:pPr>
            <a:r>
              <a:rPr lang="is-IS" dirty="0">
                <a:solidFill>
                  <a:schemeClr val="tx1"/>
                </a:solidFill>
              </a:rPr>
              <a:t>Í slíkum tilvikum er einfaldlega óheimilt að merkja vöruna sem íslenska. </a:t>
            </a:r>
          </a:p>
          <a:p>
            <a:pPr marL="0" indent="0">
              <a:buNone/>
            </a:pPr>
            <a:endParaRPr lang="en-US" dirty="0">
              <a:solidFill>
                <a:schemeClr val="tx1"/>
              </a:solidFill>
            </a:endParaRPr>
          </a:p>
          <a:p>
            <a:pPr marL="0" indent="0">
              <a:buNone/>
            </a:pPr>
            <a:r>
              <a:rPr lang="en-US" dirty="0" err="1">
                <a:solidFill>
                  <a:schemeClr val="tx1"/>
                </a:solidFill>
              </a:rPr>
              <a:t>Hér</a:t>
            </a:r>
            <a:r>
              <a:rPr lang="en-US" dirty="0">
                <a:solidFill>
                  <a:schemeClr val="tx1"/>
                </a:solidFill>
              </a:rPr>
              <a:t> </a:t>
            </a:r>
            <a:r>
              <a:rPr lang="en-US" dirty="0" err="1">
                <a:solidFill>
                  <a:schemeClr val="tx1"/>
                </a:solidFill>
              </a:rPr>
              <a:t>skiptir</a:t>
            </a:r>
            <a:r>
              <a:rPr lang="en-US" dirty="0">
                <a:solidFill>
                  <a:schemeClr val="tx1"/>
                </a:solidFill>
              </a:rPr>
              <a:t> </a:t>
            </a:r>
            <a:r>
              <a:rPr lang="en-US" dirty="0" err="1">
                <a:solidFill>
                  <a:schemeClr val="tx1"/>
                </a:solidFill>
              </a:rPr>
              <a:t>máli</a:t>
            </a:r>
            <a:r>
              <a:rPr lang="en-US" dirty="0">
                <a:solidFill>
                  <a:schemeClr val="tx1"/>
                </a:solidFill>
              </a:rPr>
              <a:t> </a:t>
            </a:r>
            <a:r>
              <a:rPr lang="en-US" dirty="0" err="1">
                <a:solidFill>
                  <a:schemeClr val="tx1"/>
                </a:solidFill>
              </a:rPr>
              <a:t>að</a:t>
            </a:r>
            <a:r>
              <a:rPr lang="en-US" dirty="0">
                <a:solidFill>
                  <a:schemeClr val="tx1"/>
                </a:solidFill>
              </a:rPr>
              <a:t> </a:t>
            </a:r>
            <a:r>
              <a:rPr lang="en-US" dirty="0" err="1">
                <a:solidFill>
                  <a:schemeClr val="tx1"/>
                </a:solidFill>
              </a:rPr>
              <a:t>skilgreina</a:t>
            </a:r>
            <a:r>
              <a:rPr lang="en-US" dirty="0">
                <a:solidFill>
                  <a:schemeClr val="tx1"/>
                </a:solidFill>
              </a:rPr>
              <a:t> </a:t>
            </a:r>
            <a:r>
              <a:rPr lang="en-US" dirty="0" err="1">
                <a:solidFill>
                  <a:schemeClr val="tx1"/>
                </a:solidFill>
              </a:rPr>
              <a:t>hvað</a:t>
            </a:r>
            <a:r>
              <a:rPr lang="en-US" dirty="0">
                <a:solidFill>
                  <a:schemeClr val="tx1"/>
                </a:solidFill>
              </a:rPr>
              <a:t> </a:t>
            </a:r>
            <a:r>
              <a:rPr lang="en-US" dirty="0" err="1">
                <a:solidFill>
                  <a:schemeClr val="tx1"/>
                </a:solidFill>
              </a:rPr>
              <a:t>er</a:t>
            </a:r>
            <a:r>
              <a:rPr lang="en-US" dirty="0">
                <a:solidFill>
                  <a:schemeClr val="tx1"/>
                </a:solidFill>
              </a:rPr>
              <a:t> </a:t>
            </a:r>
            <a:r>
              <a:rPr lang="en-US" b="1" u="sng" dirty="0" err="1">
                <a:solidFill>
                  <a:schemeClr val="tx1"/>
                </a:solidFill>
              </a:rPr>
              <a:t>einkennandi</a:t>
            </a:r>
            <a:r>
              <a:rPr lang="en-US" b="1" u="sng" dirty="0">
                <a:solidFill>
                  <a:schemeClr val="tx1"/>
                </a:solidFill>
              </a:rPr>
              <a:t> </a:t>
            </a:r>
            <a:r>
              <a:rPr lang="en-US" b="1" u="sng" dirty="0" err="1">
                <a:solidFill>
                  <a:schemeClr val="tx1"/>
                </a:solidFill>
              </a:rPr>
              <a:t>hluti</a:t>
            </a:r>
            <a:r>
              <a:rPr lang="en-US" b="1" u="sng" dirty="0">
                <a:solidFill>
                  <a:schemeClr val="tx1"/>
                </a:solidFill>
              </a:rPr>
              <a:t> </a:t>
            </a:r>
            <a:r>
              <a:rPr lang="en-US" b="1" u="sng" dirty="0" err="1">
                <a:solidFill>
                  <a:schemeClr val="tx1"/>
                </a:solidFill>
              </a:rPr>
              <a:t>vöru</a:t>
            </a:r>
            <a:r>
              <a:rPr lang="en-US" b="1" u="sng" dirty="0">
                <a:solidFill>
                  <a:schemeClr val="tx1"/>
                </a:solidFill>
              </a:rPr>
              <a:t> </a:t>
            </a:r>
            <a:r>
              <a:rPr lang="en-US" dirty="0">
                <a:solidFill>
                  <a:schemeClr val="tx1"/>
                </a:solidFill>
              </a:rPr>
              <a:t>og </a:t>
            </a:r>
            <a:r>
              <a:rPr lang="en-US" b="1" u="sng" dirty="0" err="1">
                <a:solidFill>
                  <a:schemeClr val="tx1"/>
                </a:solidFill>
              </a:rPr>
              <a:t>eðlislík</a:t>
            </a:r>
            <a:r>
              <a:rPr lang="en-US" b="1" u="sng" dirty="0">
                <a:solidFill>
                  <a:schemeClr val="tx1"/>
                </a:solidFill>
              </a:rPr>
              <a:t> </a:t>
            </a:r>
            <a:r>
              <a:rPr lang="en-US" b="1" u="sng" dirty="0" err="1">
                <a:solidFill>
                  <a:schemeClr val="tx1"/>
                </a:solidFill>
              </a:rPr>
              <a:t>hráefni</a:t>
            </a:r>
            <a:r>
              <a:rPr lang="en-US" b="1" dirty="0">
                <a:solidFill>
                  <a:schemeClr val="tx1"/>
                </a:solidFill>
              </a:rPr>
              <a:t> </a:t>
            </a:r>
          </a:p>
          <a:p>
            <a:pPr marL="0" indent="0">
              <a:buNone/>
            </a:pPr>
            <a:endParaRPr lang="en-US" dirty="0">
              <a:solidFill>
                <a:schemeClr val="tx1"/>
              </a:solidFill>
            </a:endParaRPr>
          </a:p>
          <a:p>
            <a:pPr marL="0" indent="0">
              <a:buNone/>
            </a:pPr>
            <a:r>
              <a:rPr lang="en-US" dirty="0" err="1">
                <a:solidFill>
                  <a:srgbClr val="FF0000"/>
                </a:solidFill>
              </a:rPr>
              <a:t>Eðlislíkt</a:t>
            </a:r>
            <a:r>
              <a:rPr lang="en-US" dirty="0">
                <a:solidFill>
                  <a:srgbClr val="FF0000"/>
                </a:solidFill>
              </a:rPr>
              <a:t> </a:t>
            </a:r>
            <a:r>
              <a:rPr lang="en-US" dirty="0" err="1">
                <a:solidFill>
                  <a:srgbClr val="FF0000"/>
                </a:solidFill>
              </a:rPr>
              <a:t>hráefni</a:t>
            </a:r>
            <a:r>
              <a:rPr lang="en-US" dirty="0">
                <a:solidFill>
                  <a:srgbClr val="FF0000"/>
                </a:solidFill>
              </a:rPr>
              <a:t>:</a:t>
            </a:r>
            <a:r>
              <a:rPr lang="en-US" dirty="0">
                <a:solidFill>
                  <a:schemeClr val="tx1"/>
                </a:solidFill>
              </a:rPr>
              <a:t> “</a:t>
            </a:r>
            <a:r>
              <a:rPr lang="en-US" dirty="0" err="1">
                <a:solidFill>
                  <a:schemeClr val="tx1"/>
                </a:solidFill>
              </a:rPr>
              <a:t>Hráefni</a:t>
            </a:r>
            <a:r>
              <a:rPr lang="en-US" dirty="0">
                <a:solidFill>
                  <a:schemeClr val="tx1"/>
                </a:solidFill>
              </a:rPr>
              <a:t> </a:t>
            </a:r>
            <a:r>
              <a:rPr lang="en-US" dirty="0" err="1">
                <a:solidFill>
                  <a:schemeClr val="tx1"/>
                </a:solidFill>
              </a:rPr>
              <a:t>telst</a:t>
            </a:r>
            <a:r>
              <a:rPr lang="en-US" dirty="0">
                <a:solidFill>
                  <a:schemeClr val="tx1"/>
                </a:solidFill>
              </a:rPr>
              <a:t> </a:t>
            </a:r>
            <a:r>
              <a:rPr lang="en-US" dirty="0" err="1">
                <a:solidFill>
                  <a:schemeClr val="tx1"/>
                </a:solidFill>
              </a:rPr>
              <a:t>vera</a:t>
            </a:r>
            <a:r>
              <a:rPr lang="en-US" dirty="0">
                <a:solidFill>
                  <a:schemeClr val="tx1"/>
                </a:solidFill>
              </a:rPr>
              <a:t> </a:t>
            </a:r>
            <a:r>
              <a:rPr lang="en-US" dirty="0" err="1">
                <a:solidFill>
                  <a:schemeClr val="tx1"/>
                </a:solidFill>
              </a:rPr>
              <a:t>eðlislíkt</a:t>
            </a:r>
            <a:r>
              <a:rPr lang="en-US" dirty="0">
                <a:solidFill>
                  <a:schemeClr val="tx1"/>
                </a:solidFill>
              </a:rPr>
              <a:t> </a:t>
            </a:r>
            <a:r>
              <a:rPr lang="en-US" dirty="0" err="1">
                <a:solidFill>
                  <a:schemeClr val="tx1"/>
                </a:solidFill>
              </a:rPr>
              <a:t>ef</a:t>
            </a:r>
            <a:r>
              <a:rPr lang="en-US" dirty="0">
                <a:solidFill>
                  <a:schemeClr val="tx1"/>
                </a:solidFill>
              </a:rPr>
              <a:t> </a:t>
            </a:r>
            <a:r>
              <a:rPr lang="en-US" dirty="0" err="1">
                <a:solidFill>
                  <a:schemeClr val="tx1"/>
                </a:solidFill>
              </a:rPr>
              <a:t>það</a:t>
            </a:r>
            <a:r>
              <a:rPr lang="en-US" dirty="0">
                <a:solidFill>
                  <a:schemeClr val="tx1"/>
                </a:solidFill>
              </a:rPr>
              <a:t>, </a:t>
            </a:r>
            <a:r>
              <a:rPr lang="en-US" dirty="0" err="1">
                <a:solidFill>
                  <a:schemeClr val="tx1"/>
                </a:solidFill>
              </a:rPr>
              <a:t>eftir</a:t>
            </a:r>
            <a:r>
              <a:rPr lang="en-US" dirty="0">
                <a:solidFill>
                  <a:schemeClr val="tx1"/>
                </a:solidFill>
              </a:rPr>
              <a:t> </a:t>
            </a:r>
            <a:r>
              <a:rPr lang="en-US" dirty="0" err="1">
                <a:solidFill>
                  <a:schemeClr val="tx1"/>
                </a:solidFill>
              </a:rPr>
              <a:t>því</a:t>
            </a:r>
            <a:r>
              <a:rPr lang="en-US" dirty="0">
                <a:solidFill>
                  <a:schemeClr val="tx1"/>
                </a:solidFill>
              </a:rPr>
              <a:t> </a:t>
            </a:r>
            <a:r>
              <a:rPr lang="en-US" dirty="0" err="1">
                <a:solidFill>
                  <a:schemeClr val="tx1"/>
                </a:solidFill>
              </a:rPr>
              <a:t>sem</a:t>
            </a:r>
            <a:r>
              <a:rPr lang="en-US" dirty="0">
                <a:solidFill>
                  <a:schemeClr val="tx1"/>
                </a:solidFill>
              </a:rPr>
              <a:t> </a:t>
            </a:r>
            <a:r>
              <a:rPr lang="en-US" dirty="0" err="1">
                <a:solidFill>
                  <a:schemeClr val="tx1"/>
                </a:solidFill>
              </a:rPr>
              <a:t>við</a:t>
            </a:r>
            <a:r>
              <a:rPr lang="en-US" dirty="0">
                <a:solidFill>
                  <a:schemeClr val="tx1"/>
                </a:solidFill>
              </a:rPr>
              <a:t> á og </a:t>
            </a:r>
            <a:r>
              <a:rPr lang="en-US" dirty="0" err="1">
                <a:solidFill>
                  <a:schemeClr val="tx1"/>
                </a:solidFill>
              </a:rPr>
              <a:t>samkvæmt</a:t>
            </a:r>
            <a:r>
              <a:rPr lang="en-US" dirty="0">
                <a:solidFill>
                  <a:schemeClr val="tx1"/>
                </a:solidFill>
              </a:rPr>
              <a:t> </a:t>
            </a:r>
            <a:r>
              <a:rPr lang="en-US" dirty="0" err="1">
                <a:solidFill>
                  <a:schemeClr val="tx1"/>
                </a:solidFill>
              </a:rPr>
              <a:t>eðli</a:t>
            </a:r>
            <a:r>
              <a:rPr lang="en-US" dirty="0">
                <a:solidFill>
                  <a:schemeClr val="tx1"/>
                </a:solidFill>
              </a:rPr>
              <a:t>, </a:t>
            </a:r>
            <a:r>
              <a:rPr lang="en-US" dirty="0" err="1">
                <a:solidFill>
                  <a:schemeClr val="tx1"/>
                </a:solidFill>
              </a:rPr>
              <a:t>einkennum</a:t>
            </a:r>
            <a:r>
              <a:rPr lang="en-US" dirty="0">
                <a:solidFill>
                  <a:schemeClr val="tx1"/>
                </a:solidFill>
              </a:rPr>
              <a:t>, </a:t>
            </a:r>
            <a:r>
              <a:rPr lang="en-US" dirty="0" err="1">
                <a:solidFill>
                  <a:schemeClr val="tx1"/>
                </a:solidFill>
              </a:rPr>
              <a:t>eiginleikum</a:t>
            </a:r>
            <a:r>
              <a:rPr lang="en-US" dirty="0">
                <a:solidFill>
                  <a:schemeClr val="tx1"/>
                </a:solidFill>
              </a:rPr>
              <a:t> og </a:t>
            </a:r>
            <a:r>
              <a:rPr lang="en-US" dirty="0" err="1">
                <a:solidFill>
                  <a:schemeClr val="tx1"/>
                </a:solidFill>
              </a:rPr>
              <a:t>einstöku</a:t>
            </a:r>
            <a:r>
              <a:rPr lang="en-US" dirty="0">
                <a:solidFill>
                  <a:schemeClr val="tx1"/>
                </a:solidFill>
              </a:rPr>
              <a:t> </a:t>
            </a:r>
            <a:r>
              <a:rPr lang="en-US" dirty="0" err="1">
                <a:solidFill>
                  <a:schemeClr val="tx1"/>
                </a:solidFill>
              </a:rPr>
              <a:t>notagildi</a:t>
            </a:r>
            <a:r>
              <a:rPr lang="en-US" dirty="0">
                <a:solidFill>
                  <a:schemeClr val="tx1"/>
                </a:solidFill>
              </a:rPr>
              <a:t> </a:t>
            </a:r>
            <a:r>
              <a:rPr lang="en-US" dirty="0" err="1">
                <a:solidFill>
                  <a:schemeClr val="tx1"/>
                </a:solidFill>
              </a:rPr>
              <a:t>sínu</a:t>
            </a:r>
            <a:r>
              <a:rPr lang="en-US" dirty="0">
                <a:solidFill>
                  <a:schemeClr val="tx1"/>
                </a:solidFill>
              </a:rPr>
              <a:t>, </a:t>
            </a:r>
            <a:r>
              <a:rPr lang="en-US" dirty="0" err="1">
                <a:solidFill>
                  <a:schemeClr val="tx1"/>
                </a:solidFill>
              </a:rPr>
              <a:t>er</a:t>
            </a:r>
            <a:r>
              <a:rPr lang="en-US" dirty="0">
                <a:solidFill>
                  <a:schemeClr val="tx1"/>
                </a:solidFill>
              </a:rPr>
              <a:t> </a:t>
            </a:r>
            <a:r>
              <a:rPr lang="en-US" dirty="0" err="1">
                <a:solidFill>
                  <a:schemeClr val="tx1"/>
                </a:solidFill>
              </a:rPr>
              <a:t>eins</a:t>
            </a:r>
            <a:r>
              <a:rPr lang="en-US" dirty="0">
                <a:solidFill>
                  <a:schemeClr val="tx1"/>
                </a:solidFill>
              </a:rPr>
              <a:t> </a:t>
            </a:r>
            <a:r>
              <a:rPr lang="en-US" dirty="0" err="1">
                <a:solidFill>
                  <a:schemeClr val="tx1"/>
                </a:solidFill>
              </a:rPr>
              <a:t>eða</a:t>
            </a:r>
            <a:r>
              <a:rPr lang="en-US" dirty="0">
                <a:solidFill>
                  <a:schemeClr val="tx1"/>
                </a:solidFill>
              </a:rPr>
              <a:t> </a:t>
            </a:r>
            <a:r>
              <a:rPr lang="en-US" dirty="0" err="1">
                <a:solidFill>
                  <a:schemeClr val="tx1"/>
                </a:solidFill>
              </a:rPr>
              <a:t>svipar</a:t>
            </a:r>
            <a:r>
              <a:rPr lang="en-US" dirty="0">
                <a:solidFill>
                  <a:schemeClr val="tx1"/>
                </a:solidFill>
              </a:rPr>
              <a:t> </a:t>
            </a:r>
            <a:r>
              <a:rPr lang="en-US" dirty="0" err="1">
                <a:solidFill>
                  <a:schemeClr val="tx1"/>
                </a:solidFill>
              </a:rPr>
              <a:t>til</a:t>
            </a:r>
            <a:r>
              <a:rPr lang="en-US" dirty="0">
                <a:solidFill>
                  <a:schemeClr val="tx1"/>
                </a:solidFill>
              </a:rPr>
              <a:t> </a:t>
            </a:r>
            <a:r>
              <a:rPr lang="en-US" dirty="0" err="1">
                <a:solidFill>
                  <a:schemeClr val="tx1"/>
                </a:solidFill>
              </a:rPr>
              <a:t>hráefnis</a:t>
            </a:r>
            <a:r>
              <a:rPr lang="en-US" dirty="0">
                <a:solidFill>
                  <a:schemeClr val="tx1"/>
                </a:solidFill>
              </a:rPr>
              <a:t> </a:t>
            </a:r>
            <a:r>
              <a:rPr lang="en-US" dirty="0" err="1">
                <a:solidFill>
                  <a:schemeClr val="tx1"/>
                </a:solidFill>
              </a:rPr>
              <a:t>sem</a:t>
            </a:r>
            <a:r>
              <a:rPr lang="en-US" dirty="0">
                <a:solidFill>
                  <a:schemeClr val="tx1"/>
                </a:solidFill>
              </a:rPr>
              <a:t> </a:t>
            </a:r>
            <a:r>
              <a:rPr lang="en-US" dirty="0" err="1">
                <a:solidFill>
                  <a:schemeClr val="tx1"/>
                </a:solidFill>
              </a:rPr>
              <a:t>því</a:t>
            </a:r>
            <a:r>
              <a:rPr lang="en-US" dirty="0">
                <a:solidFill>
                  <a:schemeClr val="tx1"/>
                </a:solidFill>
              </a:rPr>
              <a:t> </a:t>
            </a:r>
            <a:r>
              <a:rPr lang="en-US" dirty="0" err="1">
                <a:solidFill>
                  <a:schemeClr val="tx1"/>
                </a:solidFill>
              </a:rPr>
              <a:t>er</a:t>
            </a:r>
            <a:r>
              <a:rPr lang="en-US" dirty="0">
                <a:solidFill>
                  <a:schemeClr val="tx1"/>
                </a:solidFill>
              </a:rPr>
              <a:t> </a:t>
            </a:r>
            <a:r>
              <a:rPr lang="en-US" dirty="0" err="1">
                <a:solidFill>
                  <a:schemeClr val="tx1"/>
                </a:solidFill>
              </a:rPr>
              <a:t>ætlað</a:t>
            </a:r>
            <a:r>
              <a:rPr lang="en-US" dirty="0">
                <a:solidFill>
                  <a:schemeClr val="tx1"/>
                </a:solidFill>
              </a:rPr>
              <a:t> </a:t>
            </a:r>
            <a:r>
              <a:rPr lang="en-US" dirty="0" err="1">
                <a:solidFill>
                  <a:schemeClr val="tx1"/>
                </a:solidFill>
              </a:rPr>
              <a:t>að</a:t>
            </a:r>
            <a:r>
              <a:rPr lang="en-US" dirty="0">
                <a:solidFill>
                  <a:schemeClr val="tx1"/>
                </a:solidFill>
              </a:rPr>
              <a:t> </a:t>
            </a:r>
            <a:r>
              <a:rPr lang="en-US" dirty="0" err="1">
                <a:solidFill>
                  <a:schemeClr val="tx1"/>
                </a:solidFill>
              </a:rPr>
              <a:t>koma</a:t>
            </a:r>
            <a:r>
              <a:rPr lang="en-US" dirty="0">
                <a:solidFill>
                  <a:schemeClr val="tx1"/>
                </a:solidFill>
              </a:rPr>
              <a:t> í </a:t>
            </a:r>
            <a:r>
              <a:rPr lang="en-US" dirty="0" err="1">
                <a:solidFill>
                  <a:schemeClr val="tx1"/>
                </a:solidFill>
              </a:rPr>
              <a:t>stað</a:t>
            </a:r>
            <a:r>
              <a:rPr lang="en-US" dirty="0">
                <a:solidFill>
                  <a:schemeClr val="tx1"/>
                </a:solidFill>
              </a:rPr>
              <a:t>/</a:t>
            </a:r>
            <a:r>
              <a:rPr lang="en-US" dirty="0" err="1">
                <a:solidFill>
                  <a:schemeClr val="tx1"/>
                </a:solidFill>
              </a:rPr>
              <a:t>viðkomandi</a:t>
            </a:r>
            <a:r>
              <a:rPr lang="en-US" dirty="0">
                <a:solidFill>
                  <a:schemeClr val="tx1"/>
                </a:solidFill>
              </a:rPr>
              <a:t> </a:t>
            </a:r>
            <a:r>
              <a:rPr lang="en-US" dirty="0" err="1">
                <a:solidFill>
                  <a:schemeClr val="tx1"/>
                </a:solidFill>
              </a:rPr>
              <a:t>vöru</a:t>
            </a:r>
            <a:r>
              <a:rPr lang="en-US" dirty="0">
                <a:solidFill>
                  <a:schemeClr val="tx1"/>
                </a:solidFill>
              </a:rPr>
              <a:t>.” </a:t>
            </a:r>
          </a:p>
          <a:p>
            <a:pPr marL="0" indent="0">
              <a:buNone/>
            </a:pPr>
            <a:endParaRPr lang="en-US" dirty="0">
              <a:solidFill>
                <a:schemeClr val="tx1"/>
              </a:solidFill>
            </a:endParaRPr>
          </a:p>
          <a:p>
            <a:pPr marL="0" indent="0">
              <a:buNone/>
            </a:pPr>
            <a:r>
              <a:rPr lang="en-US" dirty="0" err="1">
                <a:solidFill>
                  <a:srgbClr val="FF0000"/>
                </a:solidFill>
              </a:rPr>
              <a:t>Einkennandi</a:t>
            </a:r>
            <a:r>
              <a:rPr lang="en-US" dirty="0">
                <a:solidFill>
                  <a:srgbClr val="FF0000"/>
                </a:solidFill>
              </a:rPr>
              <a:t> </a:t>
            </a:r>
            <a:r>
              <a:rPr lang="en-US" dirty="0" err="1">
                <a:solidFill>
                  <a:srgbClr val="FF0000"/>
                </a:solidFill>
              </a:rPr>
              <a:t>hluti</a:t>
            </a:r>
            <a:r>
              <a:rPr lang="en-US" dirty="0">
                <a:solidFill>
                  <a:srgbClr val="FF0000"/>
                </a:solidFill>
              </a:rPr>
              <a:t> </a:t>
            </a:r>
            <a:r>
              <a:rPr lang="en-US" dirty="0" err="1">
                <a:solidFill>
                  <a:srgbClr val="FF0000"/>
                </a:solidFill>
              </a:rPr>
              <a:t>vöru</a:t>
            </a:r>
            <a:r>
              <a:rPr lang="en-US" dirty="0">
                <a:solidFill>
                  <a:srgbClr val="FF0000"/>
                </a:solidFill>
              </a:rPr>
              <a:t>:</a:t>
            </a:r>
            <a:r>
              <a:rPr lang="en-US" dirty="0">
                <a:solidFill>
                  <a:schemeClr val="tx1"/>
                </a:solidFill>
              </a:rPr>
              <a:t> </a:t>
            </a:r>
            <a:r>
              <a:rPr lang="en-US" dirty="0" err="1">
                <a:solidFill>
                  <a:schemeClr val="tx1"/>
                </a:solidFill>
              </a:rPr>
              <a:t>Ekki</a:t>
            </a:r>
            <a:r>
              <a:rPr lang="en-US" dirty="0">
                <a:solidFill>
                  <a:schemeClr val="tx1"/>
                </a:solidFill>
              </a:rPr>
              <a:t> sett </a:t>
            </a:r>
            <a:r>
              <a:rPr lang="en-US" dirty="0" err="1">
                <a:solidFill>
                  <a:schemeClr val="tx1"/>
                </a:solidFill>
              </a:rPr>
              <a:t>fram</a:t>
            </a:r>
            <a:r>
              <a:rPr lang="en-US" dirty="0">
                <a:solidFill>
                  <a:schemeClr val="tx1"/>
                </a:solidFill>
              </a:rPr>
              <a:t> </a:t>
            </a:r>
            <a:r>
              <a:rPr lang="en-US" dirty="0" err="1">
                <a:solidFill>
                  <a:schemeClr val="tx1"/>
                </a:solidFill>
              </a:rPr>
              <a:t>sérstök</a:t>
            </a:r>
            <a:r>
              <a:rPr lang="en-US" dirty="0">
                <a:solidFill>
                  <a:schemeClr val="tx1"/>
                </a:solidFill>
              </a:rPr>
              <a:t> </a:t>
            </a:r>
            <a:r>
              <a:rPr lang="en-US" dirty="0" err="1">
                <a:solidFill>
                  <a:schemeClr val="tx1"/>
                </a:solidFill>
              </a:rPr>
              <a:t>skilgreining</a:t>
            </a:r>
            <a:r>
              <a:rPr lang="en-US" dirty="0">
                <a:solidFill>
                  <a:schemeClr val="tx1"/>
                </a:solidFill>
              </a:rPr>
              <a:t> – </a:t>
            </a:r>
            <a:r>
              <a:rPr lang="en-US" dirty="0" err="1">
                <a:solidFill>
                  <a:schemeClr val="tx1"/>
                </a:solidFill>
              </a:rPr>
              <a:t>skoða</a:t>
            </a:r>
            <a:r>
              <a:rPr lang="en-US" dirty="0">
                <a:solidFill>
                  <a:schemeClr val="tx1"/>
                </a:solidFill>
              </a:rPr>
              <a:t> </a:t>
            </a:r>
            <a:r>
              <a:rPr lang="en-US" dirty="0" err="1">
                <a:solidFill>
                  <a:schemeClr val="tx1"/>
                </a:solidFill>
              </a:rPr>
              <a:t>þarf</a:t>
            </a:r>
            <a:r>
              <a:rPr lang="en-US" dirty="0">
                <a:solidFill>
                  <a:schemeClr val="tx1"/>
                </a:solidFill>
              </a:rPr>
              <a:t> </a:t>
            </a:r>
            <a:r>
              <a:rPr lang="en-US" dirty="0" err="1">
                <a:solidFill>
                  <a:schemeClr val="tx1"/>
                </a:solidFill>
              </a:rPr>
              <a:t>með</a:t>
            </a:r>
            <a:r>
              <a:rPr lang="en-US" dirty="0">
                <a:solidFill>
                  <a:schemeClr val="tx1"/>
                </a:solidFill>
              </a:rPr>
              <a:t> </a:t>
            </a:r>
            <a:r>
              <a:rPr lang="en-US" dirty="0" err="1">
                <a:solidFill>
                  <a:schemeClr val="tx1"/>
                </a:solidFill>
              </a:rPr>
              <a:t>hliðsjón</a:t>
            </a:r>
            <a:r>
              <a:rPr lang="en-US" dirty="0">
                <a:solidFill>
                  <a:schemeClr val="tx1"/>
                </a:solidFill>
              </a:rPr>
              <a:t> </a:t>
            </a:r>
            <a:r>
              <a:rPr lang="en-US" dirty="0" err="1">
                <a:solidFill>
                  <a:schemeClr val="tx1"/>
                </a:solidFill>
              </a:rPr>
              <a:t>af</a:t>
            </a:r>
            <a:r>
              <a:rPr lang="en-US" dirty="0">
                <a:solidFill>
                  <a:schemeClr val="tx1"/>
                </a:solidFill>
              </a:rPr>
              <a:t> </a:t>
            </a:r>
            <a:r>
              <a:rPr lang="en-US" dirty="0" err="1">
                <a:solidFill>
                  <a:schemeClr val="tx1"/>
                </a:solidFill>
              </a:rPr>
              <a:t>atvikum</a:t>
            </a:r>
            <a:r>
              <a:rPr lang="en-US" dirty="0">
                <a:solidFill>
                  <a:schemeClr val="tx1"/>
                </a:solidFill>
              </a:rPr>
              <a:t> og </a:t>
            </a:r>
            <a:r>
              <a:rPr lang="en-US" dirty="0" err="1">
                <a:solidFill>
                  <a:schemeClr val="tx1"/>
                </a:solidFill>
              </a:rPr>
              <a:t>framsetningu</a:t>
            </a:r>
            <a:r>
              <a:rPr lang="en-US" dirty="0">
                <a:solidFill>
                  <a:schemeClr val="tx1"/>
                </a:solidFill>
              </a:rPr>
              <a:t> í </a:t>
            </a:r>
            <a:r>
              <a:rPr lang="en-US" dirty="0" err="1">
                <a:solidFill>
                  <a:schemeClr val="tx1"/>
                </a:solidFill>
              </a:rPr>
              <a:t>hverju</a:t>
            </a:r>
            <a:r>
              <a:rPr lang="en-US" dirty="0">
                <a:solidFill>
                  <a:schemeClr val="tx1"/>
                </a:solidFill>
              </a:rPr>
              <a:t> </a:t>
            </a:r>
            <a:r>
              <a:rPr lang="en-US" dirty="0" err="1">
                <a:solidFill>
                  <a:schemeClr val="tx1"/>
                </a:solidFill>
              </a:rPr>
              <a:t>tilviki</a:t>
            </a:r>
            <a:r>
              <a:rPr lang="en-US" dirty="0">
                <a:solidFill>
                  <a:schemeClr val="tx1"/>
                </a:solidFill>
              </a:rPr>
              <a:t> </a:t>
            </a:r>
            <a:r>
              <a:rPr lang="en-US" dirty="0" err="1">
                <a:solidFill>
                  <a:schemeClr val="tx1"/>
                </a:solidFill>
              </a:rPr>
              <a:t>fyrir</a:t>
            </a:r>
            <a:r>
              <a:rPr lang="en-US" dirty="0">
                <a:solidFill>
                  <a:schemeClr val="tx1"/>
                </a:solidFill>
              </a:rPr>
              <a:t> sig. </a:t>
            </a:r>
          </a:p>
          <a:p>
            <a:pPr marL="0" indent="0">
              <a:buNone/>
            </a:pPr>
            <a:endParaRPr lang="en-US" dirty="0">
              <a:solidFill>
                <a:schemeClr val="tx1"/>
              </a:solidFill>
            </a:endParaRPr>
          </a:p>
          <a:p>
            <a:pPr marL="0" indent="0">
              <a:buNone/>
            </a:pPr>
            <a:endParaRPr lang="en-US" dirty="0">
              <a:solidFill>
                <a:srgbClr val="114189"/>
              </a:solidFill>
            </a:endParaRPr>
          </a:p>
          <a:p>
            <a:pPr marL="0" indent="0">
              <a:buNone/>
            </a:pPr>
            <a:endParaRPr lang="en-US" dirty="0">
              <a:solidFill>
                <a:srgbClr val="114189"/>
              </a:solidFill>
            </a:endParaRPr>
          </a:p>
          <a:p>
            <a:endParaRPr lang="en-US" dirty="0">
              <a:solidFill>
                <a:srgbClr val="114189"/>
              </a:solidFill>
            </a:endParaRPr>
          </a:p>
        </p:txBody>
      </p:sp>
    </p:spTree>
    <p:extLst>
      <p:ext uri="{BB962C8B-B14F-4D97-AF65-F5344CB8AC3E}">
        <p14:creationId xmlns:p14="http://schemas.microsoft.com/office/powerpoint/2010/main" val="2808283243"/>
      </p:ext>
    </p:extLst>
  </p:cSld>
  <p:clrMapOvr>
    <a:masterClrMapping/>
  </p:clrMapOvr>
</p:sld>
</file>

<file path=ppt/theme/theme1.xml><?xml version="1.0" encoding="utf-8"?>
<a:theme xmlns:a="http://schemas.openxmlformats.org/drawingml/2006/main" name="MATIS_PPT_standard_010_071016">
  <a:themeElements>
    <a:clrScheme name="Custom 1">
      <a:dk1>
        <a:sysClr val="windowText" lastClr="000000"/>
      </a:dk1>
      <a:lt1>
        <a:sysClr val="window" lastClr="FFFFFF"/>
      </a:lt1>
      <a:dk2>
        <a:srgbClr val="09243E"/>
      </a:dk2>
      <a:lt2>
        <a:srgbClr val="ECE8E0"/>
      </a:lt2>
      <a:accent1>
        <a:srgbClr val="4F81BD"/>
      </a:accent1>
      <a:accent2>
        <a:srgbClr val="B7AB5A"/>
      </a:accent2>
      <a:accent3>
        <a:srgbClr val="A0A8B6"/>
      </a:accent3>
      <a:accent4>
        <a:srgbClr val="FC762F"/>
      </a:accent4>
      <a:accent5>
        <a:srgbClr val="4BACC6"/>
      </a:accent5>
      <a:accent6>
        <a:srgbClr val="003858"/>
      </a:accent6>
      <a:hlink>
        <a:srgbClr val="09243E"/>
      </a:hlink>
      <a:folHlink>
        <a:srgbClr val="800080"/>
      </a:folHlink>
    </a:clrScheme>
    <a:fontScheme name="MATIS_PPT_standard_010_071016">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MATIS_PPT_standard_010_071016 1">
        <a:dk1>
          <a:srgbClr val="58A618"/>
        </a:dk1>
        <a:lt1>
          <a:srgbClr val="FFFFFF"/>
        </a:lt1>
        <a:dk2>
          <a:srgbClr val="58A618"/>
        </a:dk2>
        <a:lt2>
          <a:srgbClr val="003478"/>
        </a:lt2>
        <a:accent1>
          <a:srgbClr val="828282"/>
        </a:accent1>
        <a:accent2>
          <a:srgbClr val="008CDC"/>
        </a:accent2>
        <a:accent3>
          <a:srgbClr val="FFFFFF"/>
        </a:accent3>
        <a:accent4>
          <a:srgbClr val="4A8D13"/>
        </a:accent4>
        <a:accent5>
          <a:srgbClr val="C1C1C1"/>
        </a:accent5>
        <a:accent6>
          <a:srgbClr val="007EC7"/>
        </a:accent6>
        <a:hlink>
          <a:srgbClr val="E62850"/>
        </a:hlink>
        <a:folHlink>
          <a:srgbClr val="D7A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24836</TotalTime>
  <Words>1323</Words>
  <Application>Microsoft Office PowerPoint</Application>
  <PresentationFormat>Widescreen</PresentationFormat>
  <Paragraphs>125</Paragraphs>
  <Slides>12</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Aril</vt:lpstr>
      <vt:lpstr>Myriad Pro Semibold</vt:lpstr>
      <vt:lpstr>Tahoma</vt:lpstr>
      <vt:lpstr>TimesNewRoman</vt:lpstr>
      <vt:lpstr>Verdana</vt:lpstr>
      <vt:lpstr>Wingdings</vt:lpstr>
      <vt:lpstr>MATIS_PPT_standard_010_071016</vt:lpstr>
      <vt:lpstr>Drög að reglugerð um notkun þjóðfána  Íslendinga við markaðssetningu  á vörum og þjónustu  29. nóvember 2016  Björg Ásta Þórðardóttir Jóhanna Klara Stefánsdóttir Ragnheiður Héðinsdóttir</vt:lpstr>
      <vt:lpstr>Tilgangur reglugerðar </vt:lpstr>
      <vt:lpstr>Gildissvið (1. gr.) </vt:lpstr>
      <vt:lpstr>Meginregla: Vara telst íslensk ef hún er framleidd hér á landi úr innlendu hráefni</vt:lpstr>
      <vt:lpstr>Vara telst íslensk ef hún er framleidd hér á landi úr innfluttu hráefni að hluta eða öllu leyti, enda hafi hún hlotið nægilega aðvinnslu hérlendis</vt:lpstr>
      <vt:lpstr>Nægileg aðvinnsla </vt:lpstr>
      <vt:lpstr>Nægileg aðvinnsla frh. </vt:lpstr>
      <vt:lpstr>Nægileg aðvinnsla frh. </vt:lpstr>
      <vt:lpstr>Vara telst ekki íslensk ef hún er framleidd úr innfluttu hráefni sem telst vera einkennandi  fyrir vöruna og er eðlislíkt: a) búvöru sem ræktuð er hér á landi, b) vöru sem framleidd er á  garðyrkjubýli o.fl., c) nytjastofnum sjávar veiddir af íslenskum skipum innan íslenskrar  fiskveiðilandhelgi </vt:lpstr>
      <vt:lpstr>Einkennandi hluti og eðlislíkt  </vt:lpstr>
      <vt:lpstr>Hönnunarvara telst íslensk ef hún er hönnuð af íslenskum aðila undir íslensku vörumerki, þótt hún sé framleidd erlendis úr erlendu hráefni enda sé hráefnið ekki eðlislíkt innlendu hráefni </vt:lpstr>
      <vt:lpstr>Tilgreining á framleiðslulandi </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Steinar B. Aðalbjörnsson</dc:creator>
  <dc:description>Template Presentation;_x000d_
Version 1.0 - Standard;_x000d_
2007-10-16;</dc:description>
  <cp:lastModifiedBy>Björg Ásta Þórðardóttir</cp:lastModifiedBy>
  <cp:revision>737</cp:revision>
  <cp:lastPrinted>2016-02-15T11:36:12Z</cp:lastPrinted>
  <dcterms:created xsi:type="dcterms:W3CDTF">2007-10-17T10:30:03Z</dcterms:created>
  <dcterms:modified xsi:type="dcterms:W3CDTF">2016-12-01T12:26:55Z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rstellt von">
    <vt:lpwstr>office implementation</vt:lpwstr>
  </property>
  <property fmtid="{D5CDD505-2E9C-101B-9397-08002B2CF9AE}" pid="3" name="Erstellt am">
    <vt:lpwstr>28-08-2007</vt:lpwstr>
  </property>
  <property fmtid="{D5CDD505-2E9C-101B-9397-08002B2CF9AE}" pid="4" name="Bearbeiter">
    <vt:lpwstr>gadamovich</vt:lpwstr>
  </property>
  <property fmtid="{D5CDD505-2E9C-101B-9397-08002B2CF9AE}" pid="5" name="Version">
    <vt:lpwstr>1.0</vt:lpwstr>
  </property>
  <property fmtid="{D5CDD505-2E9C-101B-9397-08002B2CF9AE}" pid="6" name="Version vom">
    <vt:lpwstr>16-10-2007</vt:lpwstr>
  </property>
</Properties>
</file>